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Lst>
  <p:sldSz cx="18288000" cy="10287000"/>
  <p:notesSz cx="6858000" cy="9144000"/>
  <p:embeddedFontLst>
    <p:embeddedFont>
      <p:font typeface="Calibri" panose="020F0502020204030204" pitchFamily="34" charset="0"/>
      <p:regular r:id="rId46"/>
      <p:bold r:id="rId47"/>
      <p:italic r:id="rId48"/>
      <p:boldItalic r:id="rId49"/>
    </p:embeddedFont>
    <p:embeddedFont>
      <p:font typeface="Open Sans" panose="020B0606030504020204" pitchFamily="34" charset="0"/>
      <p:regular r:id="rId50"/>
      <p:bold r:id="rId51"/>
      <p:italic r:id="rId52"/>
      <p:boldItalic r:id="rId53"/>
    </p:embeddedFont>
    <p:embeddedFont>
      <p:font typeface="Open Sans Light" panose="020B0306030504020204" pitchFamily="34" charset="0"/>
      <p:regular r:id="rId54"/>
      <p:bold r:id="rId55"/>
      <p:italic r:id="rId56"/>
      <p:boldItalic r:id="rId57"/>
    </p:embeddedFont>
    <p:embeddedFont>
      <p:font typeface="Poppins" panose="020B0502040204020203" pitchFamily="2" charset="0"/>
      <p:bold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0" roundtripDataSignature="AMtx7mhbX2RDS4fMHu2KE/Sbj1Nlow8dk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2" d="100"/>
          <a:sy n="52" d="100"/>
        </p:scale>
        <p:origin x="778" y="5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 name="Google Shape;231;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2" name="Google Shape;282;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2" name="Google Shape;292;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2" name="Google Shape;302;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3" name="Google Shape;333;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7" name="Google Shape;347;p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1" name="Google Shape;361;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5" name="Google Shape;375;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5" name="Google Shape;385;p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5" name="Google Shape;395;p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5" name="Google Shape;405;p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5" name="Google Shape;415;p3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6" name="Google Shape;426;p3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6" name="Google Shape;436;p3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8" name="Google Shape;448;p3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8" name="Google Shape;458;p3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1" name="Google Shape;471;p3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1" name="Google Shape;481;p3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1" name="Google Shape;491;p3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1" name="Google Shape;501;p3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8" name="Google Shape;508;p3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0" name="Google Shape;520;p4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0" name="Google Shape;530;p4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7" name="Google Shape;547;p4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7" name="Google Shape;557;p4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7" name="Google Shape;567;p4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 name="Google Shape;183;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4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4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4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5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55"/>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5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5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5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56"/>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56"/>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5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5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5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47"/>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7"/>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4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4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9"/>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9"/>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4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0"/>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50"/>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5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5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51"/>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51"/>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51"/>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51"/>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5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5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5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5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5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5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5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53"/>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53"/>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53"/>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5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5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5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54"/>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54"/>
          <p:cNvSpPr>
            <a:spLocks noGrp="1"/>
          </p:cNvSpPr>
          <p:nvPr>
            <p:ph type="pic" idx="2"/>
          </p:nvPr>
        </p:nvSpPr>
        <p:spPr>
          <a:xfrm>
            <a:off x="1792288" y="612775"/>
            <a:ext cx="5486400" cy="4114800"/>
          </a:xfrm>
          <a:prstGeom prst="rect">
            <a:avLst/>
          </a:prstGeom>
          <a:noFill/>
          <a:ln>
            <a:noFill/>
          </a:ln>
        </p:spPr>
      </p:sp>
      <p:sp>
        <p:nvSpPr>
          <p:cNvPr id="64" name="Google Shape;64;p54"/>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5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5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5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4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4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4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4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5.png"/><Relationship Id="rId4" Type="http://schemas.openxmlformats.org/officeDocument/2006/relationships/image" Target="../media/image16.png"/><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6.png"/><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6578" r="-6577"/>
            </a:stretch>
          </a:blipFill>
          <a:ln>
            <a:noFill/>
          </a:ln>
        </p:spPr>
      </p:sp>
      <p:cxnSp>
        <p:nvCxnSpPr>
          <p:cNvPr id="85" name="Google Shape;85;p1"/>
          <p:cNvCxnSpPr/>
          <p:nvPr/>
        </p:nvCxnSpPr>
        <p:spPr>
          <a:xfrm>
            <a:off x="1821430" y="6236568"/>
            <a:ext cx="15037782" cy="0"/>
          </a:xfrm>
          <a:prstGeom prst="straightConnector1">
            <a:avLst/>
          </a:prstGeom>
          <a:noFill/>
          <a:ln w="47625" cap="rnd" cmpd="sng">
            <a:solidFill>
              <a:srgbClr val="000000"/>
            </a:solidFill>
            <a:prstDash val="solid"/>
            <a:round/>
            <a:headEnd type="none" w="sm" len="sm"/>
            <a:tailEnd type="none" w="sm" len="sm"/>
          </a:ln>
        </p:spPr>
      </p:cxnSp>
      <p:sp>
        <p:nvSpPr>
          <p:cNvPr id="86" name="Google Shape;86;p1"/>
          <p:cNvSpPr/>
          <p:nvPr/>
        </p:nvSpPr>
        <p:spPr>
          <a:xfrm>
            <a:off x="1821430" y="809422"/>
            <a:ext cx="5383130" cy="2065776"/>
          </a:xfrm>
          <a:custGeom>
            <a:avLst/>
            <a:gdLst/>
            <a:ahLst/>
            <a:cxnLst/>
            <a:rect l="l" t="t" r="r" b="b"/>
            <a:pathLst>
              <a:path w="5383130" h="2065776" extrusionOk="0">
                <a:moveTo>
                  <a:pt x="0" y="0"/>
                </a:moveTo>
                <a:lnTo>
                  <a:pt x="5383131" y="0"/>
                </a:lnTo>
                <a:lnTo>
                  <a:pt x="5383131" y="2065777"/>
                </a:lnTo>
                <a:lnTo>
                  <a:pt x="0" y="2065777"/>
                </a:lnTo>
                <a:lnTo>
                  <a:pt x="0" y="0"/>
                </a:lnTo>
                <a:close/>
              </a:path>
            </a:pathLst>
          </a:custGeom>
          <a:blipFill rotWithShape="1">
            <a:blip r:embed="rId4">
              <a:alphaModFix/>
            </a:blip>
            <a:stretch>
              <a:fillRect/>
            </a:stretch>
          </a:blipFill>
          <a:ln>
            <a:noFill/>
          </a:ln>
        </p:spPr>
      </p:sp>
      <p:sp>
        <p:nvSpPr>
          <p:cNvPr id="87" name="Google Shape;87;p1"/>
          <p:cNvSpPr txBox="1"/>
          <p:nvPr/>
        </p:nvSpPr>
        <p:spPr>
          <a:xfrm>
            <a:off x="1821430" y="3341924"/>
            <a:ext cx="11013252" cy="1848674"/>
          </a:xfrm>
          <a:prstGeom prst="rect">
            <a:avLst/>
          </a:prstGeom>
          <a:noFill/>
          <a:ln>
            <a:noFill/>
          </a:ln>
        </p:spPr>
        <p:txBody>
          <a:bodyPr spcFirstLastPara="1" wrap="square" lIns="0" tIns="0" rIns="0" bIns="0" anchor="t" anchorCtr="0">
            <a:spAutoFit/>
          </a:bodyPr>
          <a:lstStyle/>
          <a:p>
            <a:pPr marL="0" marR="0" lvl="0" indent="0" algn="l" rtl="0">
              <a:lnSpc>
                <a:spcPct val="140003"/>
              </a:lnSpc>
              <a:spcBef>
                <a:spcPts val="0"/>
              </a:spcBef>
              <a:spcAft>
                <a:spcPts val="0"/>
              </a:spcAft>
              <a:buNone/>
            </a:pPr>
            <a:r>
              <a:rPr lang="en-US" sz="10894" b="1" i="0" u="none" strike="noStrike" cap="none">
                <a:solidFill>
                  <a:srgbClr val="000000"/>
                </a:solidFill>
                <a:latin typeface="Poppins"/>
                <a:ea typeface="Poppins"/>
                <a:cs typeface="Poppins"/>
                <a:sym typeface="Poppins"/>
              </a:rPr>
              <a:t>WDP301</a:t>
            </a:r>
            <a:endParaRPr/>
          </a:p>
        </p:txBody>
      </p:sp>
      <p:sp>
        <p:nvSpPr>
          <p:cNvPr id="88" name="Google Shape;88;p1"/>
          <p:cNvSpPr txBox="1"/>
          <p:nvPr/>
        </p:nvSpPr>
        <p:spPr>
          <a:xfrm>
            <a:off x="1821430" y="6626045"/>
            <a:ext cx="10766260" cy="1723164"/>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US" sz="3999" b="0" i="0" u="none" strike="noStrike" cap="none" dirty="0">
                <a:solidFill>
                  <a:srgbClr val="000000"/>
                </a:solidFill>
                <a:latin typeface="Open Sans"/>
                <a:ea typeface="Open Sans"/>
                <a:cs typeface="Open Sans"/>
                <a:sym typeface="Open Sans"/>
              </a:rPr>
              <a:t>FACILITY MANAGMENT SYSTEM</a:t>
            </a:r>
            <a:endParaRPr dirty="0"/>
          </a:p>
          <a:p>
            <a:pPr marL="0" marR="0" lvl="0" indent="0" algn="l" rtl="0">
              <a:lnSpc>
                <a:spcPct val="140010"/>
              </a:lnSpc>
              <a:spcBef>
                <a:spcPts val="0"/>
              </a:spcBef>
              <a:spcAft>
                <a:spcPts val="0"/>
              </a:spcAft>
              <a:buNone/>
            </a:pPr>
            <a:endParaRPr sz="3999" b="0" i="0" u="none" strike="noStrike" cap="none" dirty="0">
              <a:solidFill>
                <a:srgbClr val="000000"/>
              </a:solidFill>
              <a:latin typeface="Open Sans"/>
              <a:ea typeface="Open Sans"/>
              <a:cs typeface="Open Sans"/>
              <a:sym typeface="Open Sans"/>
            </a:endParaRPr>
          </a:p>
        </p:txBody>
      </p:sp>
      <p:sp>
        <p:nvSpPr>
          <p:cNvPr id="89" name="Google Shape;89;p1"/>
          <p:cNvSpPr txBox="1"/>
          <p:nvPr/>
        </p:nvSpPr>
        <p:spPr>
          <a:xfrm>
            <a:off x="1028700" y="9229725"/>
            <a:ext cx="1925246" cy="297180"/>
          </a:xfrm>
          <a:prstGeom prst="rect">
            <a:avLst/>
          </a:prstGeom>
          <a:noFill/>
          <a:ln>
            <a:noFill/>
          </a:ln>
        </p:spPr>
        <p:txBody>
          <a:bodyPr spcFirstLastPara="1" wrap="square" lIns="0" tIns="0" rIns="0" bIns="0" anchor="t" anchorCtr="0">
            <a:spAutoFit/>
          </a:bodyPr>
          <a:lstStyle/>
          <a:p>
            <a:pPr marL="0" marR="0" lvl="0" indent="0" algn="l" rtl="0">
              <a:lnSpc>
                <a:spcPct val="140022"/>
              </a:lnSpc>
              <a:spcBef>
                <a:spcPts val="0"/>
              </a:spcBef>
              <a:spcAft>
                <a:spcPts val="0"/>
              </a:spcAft>
              <a:buNone/>
            </a:pPr>
            <a:r>
              <a:rPr lang="en-US" sz="1799" b="0" i="0" u="none" strike="noStrike" cap="none">
                <a:solidFill>
                  <a:srgbClr val="000000"/>
                </a:solidFill>
                <a:latin typeface="Open Sans"/>
                <a:ea typeface="Open Sans"/>
                <a:cs typeface="Open Sans"/>
                <a:sym typeface="Open Sans"/>
              </a:rPr>
              <a:t>Page 01</a:t>
            </a:r>
            <a:endParaRPr/>
          </a:p>
        </p:txBody>
      </p:sp>
      <p:sp>
        <p:nvSpPr>
          <p:cNvPr id="90" name="Google Shape;90;p1"/>
          <p:cNvSpPr txBox="1"/>
          <p:nvPr/>
        </p:nvSpPr>
        <p:spPr>
          <a:xfrm>
            <a:off x="1821430" y="4838700"/>
            <a:ext cx="19644691" cy="11938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7000" b="1" i="0" u="none" strike="noStrike" cap="none">
                <a:solidFill>
                  <a:srgbClr val="000000"/>
                </a:solidFill>
                <a:latin typeface="Poppins"/>
                <a:ea typeface="Poppins"/>
                <a:cs typeface="Poppins"/>
                <a:sym typeface="Poppins"/>
              </a:rPr>
              <a:t>FINAL PROJECT PRESENTATION</a:t>
            </a:r>
            <a:endParaRPr/>
          </a:p>
        </p:txBody>
      </p:sp>
      <p:sp>
        <p:nvSpPr>
          <p:cNvPr id="91" name="Google Shape;91;p1"/>
          <p:cNvSpPr txBox="1"/>
          <p:nvPr/>
        </p:nvSpPr>
        <p:spPr>
          <a:xfrm>
            <a:off x="1821430" y="7632521"/>
            <a:ext cx="10766260" cy="861583"/>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US" sz="3999" b="0" i="0" u="none" strike="noStrike" cap="none" dirty="0">
                <a:solidFill>
                  <a:srgbClr val="000000"/>
                </a:solidFill>
                <a:latin typeface="Open Sans"/>
                <a:ea typeface="Open Sans"/>
                <a:cs typeface="Open Sans"/>
                <a:sym typeface="Open Sans"/>
              </a:rPr>
              <a:t>……</a:t>
            </a:r>
            <a:endParaRPr dirty="0"/>
          </a:p>
        </p:txBody>
      </p:sp>
      <p:sp>
        <p:nvSpPr>
          <p:cNvPr id="92" name="Google Shape;92;p1"/>
          <p:cNvSpPr txBox="1"/>
          <p:nvPr/>
        </p:nvSpPr>
        <p:spPr>
          <a:xfrm>
            <a:off x="6493040" y="8578848"/>
            <a:ext cx="10766260" cy="861583"/>
          </a:xfrm>
          <a:prstGeom prst="rect">
            <a:avLst/>
          </a:prstGeom>
          <a:noFill/>
          <a:ln>
            <a:noFill/>
          </a:ln>
        </p:spPr>
        <p:txBody>
          <a:bodyPr spcFirstLastPara="1" wrap="square" lIns="0" tIns="0" rIns="0" bIns="0" anchor="t" anchorCtr="0">
            <a:spAutoFit/>
          </a:bodyPr>
          <a:lstStyle/>
          <a:p>
            <a:pPr marL="0" marR="0" lvl="0" indent="0" algn="ctr" rtl="0">
              <a:lnSpc>
                <a:spcPct val="140010"/>
              </a:lnSpc>
              <a:spcBef>
                <a:spcPts val="0"/>
              </a:spcBef>
              <a:spcAft>
                <a:spcPts val="0"/>
              </a:spcAft>
              <a:buNone/>
            </a:pPr>
            <a:r>
              <a:rPr lang="en-US" sz="3999" b="0" i="0" u="none" strike="noStrike" cap="none" dirty="0">
                <a:solidFill>
                  <a:srgbClr val="000000"/>
                </a:solidFill>
                <a:latin typeface="Open Sans"/>
                <a:ea typeface="Open Sans"/>
                <a:cs typeface="Open Sans"/>
                <a:sym typeface="Open Sans"/>
              </a:rPr>
              <a:t>Supervisor: …..</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0"/>
          <p:cNvSpPr/>
          <p:nvPr/>
        </p:nvSpPr>
        <p:spPr>
          <a:xfrm>
            <a:off x="606646" y="32184"/>
            <a:ext cx="3703373" cy="1421169"/>
          </a:xfrm>
          <a:custGeom>
            <a:avLst/>
            <a:gdLst/>
            <a:ahLst/>
            <a:cxnLst/>
            <a:rect l="l" t="t" r="r" b="b"/>
            <a:pathLst>
              <a:path w="3703373" h="1421169" extrusionOk="0">
                <a:moveTo>
                  <a:pt x="0" y="0"/>
                </a:moveTo>
                <a:lnTo>
                  <a:pt x="3703373" y="0"/>
                </a:lnTo>
                <a:lnTo>
                  <a:pt x="3703373" y="1421169"/>
                </a:lnTo>
                <a:lnTo>
                  <a:pt x="0" y="1421169"/>
                </a:lnTo>
                <a:lnTo>
                  <a:pt x="0" y="0"/>
                </a:lnTo>
                <a:close/>
              </a:path>
            </a:pathLst>
          </a:custGeom>
          <a:blipFill rotWithShape="1">
            <a:blip r:embed="rId3">
              <a:alphaModFix/>
            </a:blip>
            <a:stretch>
              <a:fillRect/>
            </a:stretch>
          </a:blipFill>
          <a:ln>
            <a:noFill/>
          </a:ln>
        </p:spPr>
      </p:sp>
      <p:cxnSp>
        <p:nvCxnSpPr>
          <p:cNvPr id="199" name="Google Shape;199;p10"/>
          <p:cNvCxnSpPr/>
          <p:nvPr/>
        </p:nvCxnSpPr>
        <p:spPr>
          <a:xfrm>
            <a:off x="12788936" y="1038225"/>
            <a:ext cx="4470364" cy="0"/>
          </a:xfrm>
          <a:prstGeom prst="straightConnector1">
            <a:avLst/>
          </a:prstGeom>
          <a:noFill/>
          <a:ln w="28575" cap="rnd" cmpd="sng">
            <a:solidFill>
              <a:srgbClr val="000000"/>
            </a:solidFill>
            <a:prstDash val="solid"/>
            <a:round/>
            <a:headEnd type="none" w="sm" len="sm"/>
            <a:tailEnd type="none" w="sm" len="sm"/>
          </a:ln>
        </p:spPr>
      </p:cxnSp>
      <p:sp>
        <p:nvSpPr>
          <p:cNvPr id="200" name="Google Shape;200;p10"/>
          <p:cNvSpPr/>
          <p:nvPr/>
        </p:nvSpPr>
        <p:spPr>
          <a:xfrm>
            <a:off x="1558901" y="2873290"/>
            <a:ext cx="7362187" cy="3064510"/>
          </a:xfrm>
          <a:custGeom>
            <a:avLst/>
            <a:gdLst/>
            <a:ahLst/>
            <a:cxnLst/>
            <a:rect l="l" t="t" r="r" b="b"/>
            <a:pathLst>
              <a:path w="7362187" h="3064510" extrusionOk="0">
                <a:moveTo>
                  <a:pt x="0" y="0"/>
                </a:moveTo>
                <a:lnTo>
                  <a:pt x="7362187" y="0"/>
                </a:lnTo>
                <a:lnTo>
                  <a:pt x="7362187" y="3064510"/>
                </a:lnTo>
                <a:lnTo>
                  <a:pt x="0" y="3064510"/>
                </a:lnTo>
                <a:lnTo>
                  <a:pt x="0" y="0"/>
                </a:lnTo>
                <a:close/>
              </a:path>
            </a:pathLst>
          </a:custGeom>
          <a:blipFill rotWithShape="1">
            <a:blip r:embed="rId4">
              <a:alphaModFix/>
            </a:blip>
            <a:stretch>
              <a:fillRect/>
            </a:stretch>
          </a:blipFill>
          <a:ln>
            <a:noFill/>
          </a:ln>
        </p:spPr>
      </p:sp>
      <p:pic>
        <p:nvPicPr>
          <p:cNvPr id="201" name="Google Shape;201;p10"/>
          <p:cNvPicPr preferRelativeResize="0"/>
          <p:nvPr/>
        </p:nvPicPr>
        <p:blipFill rotWithShape="1">
          <a:blip r:embed="rId5">
            <a:alphaModFix/>
          </a:blip>
          <a:srcRect l="9506" r="9507"/>
          <a:stretch/>
        </p:blipFill>
        <p:spPr>
          <a:xfrm>
            <a:off x="9776220" y="1685528"/>
            <a:ext cx="3634040" cy="2822785"/>
          </a:xfrm>
          <a:prstGeom prst="rect">
            <a:avLst/>
          </a:prstGeom>
          <a:noFill/>
          <a:ln>
            <a:noFill/>
          </a:ln>
        </p:spPr>
      </p:pic>
      <p:sp>
        <p:nvSpPr>
          <p:cNvPr id="202" name="Google Shape;202;p10"/>
          <p:cNvSpPr/>
          <p:nvPr/>
        </p:nvSpPr>
        <p:spPr>
          <a:xfrm>
            <a:off x="13876985" y="1705419"/>
            <a:ext cx="2802893" cy="2802893"/>
          </a:xfrm>
          <a:custGeom>
            <a:avLst/>
            <a:gdLst/>
            <a:ahLst/>
            <a:cxnLst/>
            <a:rect l="l" t="t" r="r" b="b"/>
            <a:pathLst>
              <a:path w="2802893" h="2802893" extrusionOk="0">
                <a:moveTo>
                  <a:pt x="0" y="0"/>
                </a:moveTo>
                <a:lnTo>
                  <a:pt x="2802893" y="0"/>
                </a:lnTo>
                <a:lnTo>
                  <a:pt x="2802893" y="2802894"/>
                </a:lnTo>
                <a:lnTo>
                  <a:pt x="0" y="2802894"/>
                </a:lnTo>
                <a:lnTo>
                  <a:pt x="0" y="0"/>
                </a:lnTo>
                <a:close/>
              </a:path>
            </a:pathLst>
          </a:custGeom>
          <a:blipFill rotWithShape="1">
            <a:blip r:embed="rId6">
              <a:alphaModFix/>
            </a:blip>
            <a:stretch>
              <a:fillRect/>
            </a:stretch>
          </a:blipFill>
          <a:ln>
            <a:noFill/>
          </a:ln>
        </p:spPr>
      </p:sp>
      <p:sp>
        <p:nvSpPr>
          <p:cNvPr id="203" name="Google Shape;203;p10"/>
          <p:cNvSpPr/>
          <p:nvPr/>
        </p:nvSpPr>
        <p:spPr>
          <a:xfrm>
            <a:off x="11034294" y="4927413"/>
            <a:ext cx="4751932" cy="4751932"/>
          </a:xfrm>
          <a:custGeom>
            <a:avLst/>
            <a:gdLst/>
            <a:ahLst/>
            <a:cxnLst/>
            <a:rect l="l" t="t" r="r" b="b"/>
            <a:pathLst>
              <a:path w="4751932" h="4751932" extrusionOk="0">
                <a:moveTo>
                  <a:pt x="0" y="0"/>
                </a:moveTo>
                <a:lnTo>
                  <a:pt x="4751932" y="0"/>
                </a:lnTo>
                <a:lnTo>
                  <a:pt x="4751932" y="4751932"/>
                </a:lnTo>
                <a:lnTo>
                  <a:pt x="0" y="4751932"/>
                </a:lnTo>
                <a:lnTo>
                  <a:pt x="0" y="0"/>
                </a:lnTo>
                <a:close/>
              </a:path>
            </a:pathLst>
          </a:custGeom>
          <a:blipFill rotWithShape="1">
            <a:blip r:embed="rId7">
              <a:alphaModFix/>
            </a:blip>
            <a:stretch>
              <a:fillRect l="-90923"/>
            </a:stretch>
          </a:blipFill>
          <a:ln>
            <a:noFill/>
          </a:ln>
        </p:spPr>
      </p:sp>
      <p:sp>
        <p:nvSpPr>
          <p:cNvPr id="204" name="Google Shape;204;p10"/>
          <p:cNvSpPr/>
          <p:nvPr/>
        </p:nvSpPr>
        <p:spPr>
          <a:xfrm>
            <a:off x="1558901" y="6113866"/>
            <a:ext cx="4517143" cy="2540893"/>
          </a:xfrm>
          <a:custGeom>
            <a:avLst/>
            <a:gdLst/>
            <a:ahLst/>
            <a:cxnLst/>
            <a:rect l="l" t="t" r="r" b="b"/>
            <a:pathLst>
              <a:path w="4517143" h="2540893" extrusionOk="0">
                <a:moveTo>
                  <a:pt x="0" y="0"/>
                </a:moveTo>
                <a:lnTo>
                  <a:pt x="4517143" y="0"/>
                </a:lnTo>
                <a:lnTo>
                  <a:pt x="4517143" y="2540893"/>
                </a:lnTo>
                <a:lnTo>
                  <a:pt x="0" y="2540893"/>
                </a:lnTo>
                <a:lnTo>
                  <a:pt x="0" y="0"/>
                </a:lnTo>
                <a:close/>
              </a:path>
            </a:pathLst>
          </a:custGeom>
          <a:blipFill rotWithShape="1">
            <a:blip r:embed="rId8">
              <a:alphaModFix/>
            </a:blip>
            <a:stretch>
              <a:fillRect l="-13548" t="-19426" r="-11526" b="-17406"/>
            </a:stretch>
          </a:blipFill>
          <a:ln>
            <a:noFill/>
          </a:ln>
        </p:spPr>
      </p:sp>
      <p:sp>
        <p:nvSpPr>
          <p:cNvPr id="205" name="Google Shape;205;p10"/>
          <p:cNvSpPr/>
          <p:nvPr/>
        </p:nvSpPr>
        <p:spPr>
          <a:xfrm>
            <a:off x="6629342" y="6363013"/>
            <a:ext cx="2291746" cy="2291746"/>
          </a:xfrm>
          <a:custGeom>
            <a:avLst/>
            <a:gdLst/>
            <a:ahLst/>
            <a:cxnLst/>
            <a:rect l="l" t="t" r="r" b="b"/>
            <a:pathLst>
              <a:path w="2291746" h="2291746" extrusionOk="0">
                <a:moveTo>
                  <a:pt x="0" y="0"/>
                </a:moveTo>
                <a:lnTo>
                  <a:pt x="2291746" y="0"/>
                </a:lnTo>
                <a:lnTo>
                  <a:pt x="2291746" y="2291746"/>
                </a:lnTo>
                <a:lnTo>
                  <a:pt x="0" y="2291746"/>
                </a:lnTo>
                <a:lnTo>
                  <a:pt x="0" y="0"/>
                </a:lnTo>
                <a:close/>
              </a:path>
            </a:pathLst>
          </a:custGeom>
          <a:blipFill rotWithShape="1">
            <a:blip r:embed="rId9">
              <a:alphaModFix/>
            </a:blip>
            <a:stretch>
              <a:fillRect/>
            </a:stretch>
          </a:blipFill>
          <a:ln>
            <a:noFill/>
          </a:ln>
        </p:spPr>
      </p:sp>
      <p:sp>
        <p:nvSpPr>
          <p:cNvPr id="206" name="Google Shape;206;p10"/>
          <p:cNvSpPr txBox="1"/>
          <p:nvPr/>
        </p:nvSpPr>
        <p:spPr>
          <a:xfrm>
            <a:off x="1558901" y="1915075"/>
            <a:ext cx="7775599" cy="958215"/>
          </a:xfrm>
          <a:prstGeom prst="rect">
            <a:avLst/>
          </a:prstGeom>
          <a:noFill/>
          <a:ln>
            <a:noFill/>
          </a:ln>
        </p:spPr>
        <p:txBody>
          <a:bodyPr spcFirstLastPara="1" wrap="square" lIns="0" tIns="0" rIns="0" bIns="0" anchor="t" anchorCtr="0">
            <a:spAutoFit/>
          </a:bodyPr>
          <a:lstStyle/>
          <a:p>
            <a:pPr marL="0" marR="0" lvl="0" indent="0" algn="l" rtl="0">
              <a:lnSpc>
                <a:spcPct val="128000"/>
              </a:lnSpc>
              <a:spcBef>
                <a:spcPts val="0"/>
              </a:spcBef>
              <a:spcAft>
                <a:spcPts val="0"/>
              </a:spcAft>
              <a:buNone/>
            </a:pPr>
            <a:r>
              <a:rPr lang="en-US" sz="6000" b="1" i="0" u="none" strike="noStrike" cap="none">
                <a:solidFill>
                  <a:srgbClr val="000000"/>
                </a:solidFill>
                <a:latin typeface="Poppins"/>
                <a:ea typeface="Poppins"/>
                <a:cs typeface="Poppins"/>
                <a:sym typeface="Poppins"/>
              </a:rPr>
              <a:t>TOOLS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1"/>
          <p:cNvSpPr/>
          <p:nvPr/>
        </p:nvSpPr>
        <p:spPr>
          <a:xfrm>
            <a:off x="1028700" y="924996"/>
            <a:ext cx="226459" cy="226459"/>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F39D5B"/>
          </a:solidFill>
          <a:ln>
            <a:noFill/>
          </a:ln>
        </p:spPr>
      </p:sp>
      <p:sp>
        <p:nvSpPr>
          <p:cNvPr id="212" name="Google Shape;212;p11"/>
          <p:cNvSpPr/>
          <p:nvPr/>
        </p:nvSpPr>
        <p:spPr>
          <a:xfrm>
            <a:off x="1558901" y="924996"/>
            <a:ext cx="226459" cy="226459"/>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F39D5B"/>
          </a:solidFill>
          <a:ln>
            <a:noFill/>
          </a:ln>
        </p:spPr>
      </p:sp>
      <p:sp>
        <p:nvSpPr>
          <p:cNvPr id="213" name="Google Shape;213;p11"/>
          <p:cNvSpPr/>
          <p:nvPr/>
        </p:nvSpPr>
        <p:spPr>
          <a:xfrm>
            <a:off x="2089102" y="924996"/>
            <a:ext cx="226459" cy="226459"/>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F39D5B"/>
          </a:solidFill>
          <a:ln>
            <a:noFill/>
          </a:ln>
        </p:spPr>
      </p:sp>
      <p:sp>
        <p:nvSpPr>
          <p:cNvPr id="214" name="Google Shape;214;p11"/>
          <p:cNvSpPr txBox="1"/>
          <p:nvPr/>
        </p:nvSpPr>
        <p:spPr>
          <a:xfrm>
            <a:off x="2089102" y="3449748"/>
            <a:ext cx="13928685" cy="3400754"/>
          </a:xfrm>
          <a:prstGeom prst="rect">
            <a:avLst/>
          </a:prstGeom>
          <a:noFill/>
          <a:ln>
            <a:noFill/>
          </a:ln>
        </p:spPr>
        <p:txBody>
          <a:bodyPr spcFirstLastPara="1" wrap="square" lIns="0" tIns="0" rIns="0" bIns="0" anchor="t" anchorCtr="0">
            <a:spAutoFit/>
          </a:bodyPr>
          <a:lstStyle/>
          <a:p>
            <a:pPr marL="0" marR="0" lvl="0" indent="0" algn="l" rtl="0">
              <a:lnSpc>
                <a:spcPct val="128002"/>
              </a:lnSpc>
              <a:spcBef>
                <a:spcPts val="0"/>
              </a:spcBef>
              <a:spcAft>
                <a:spcPts val="0"/>
              </a:spcAft>
              <a:buNone/>
            </a:pPr>
            <a:r>
              <a:rPr lang="en-US" sz="10567" b="1" i="0" u="none" strike="noStrike" cap="none">
                <a:solidFill>
                  <a:srgbClr val="000000"/>
                </a:solidFill>
                <a:latin typeface="Poppins"/>
                <a:ea typeface="Poppins"/>
                <a:cs typeface="Poppins"/>
                <a:sym typeface="Poppins"/>
              </a:rPr>
              <a:t>PROJECT MANAGEMENT PLAN</a:t>
            </a:r>
            <a:endParaRPr/>
          </a:p>
        </p:txBody>
      </p:sp>
      <p:sp>
        <p:nvSpPr>
          <p:cNvPr id="215" name="Google Shape;215;p11"/>
          <p:cNvSpPr/>
          <p:nvPr/>
        </p:nvSpPr>
        <p:spPr>
          <a:xfrm>
            <a:off x="1524495" y="1303129"/>
            <a:ext cx="3703373" cy="1421169"/>
          </a:xfrm>
          <a:custGeom>
            <a:avLst/>
            <a:gdLst/>
            <a:ahLst/>
            <a:cxnLst/>
            <a:rect l="l" t="t" r="r" b="b"/>
            <a:pathLst>
              <a:path w="3703373" h="1421169" extrusionOk="0">
                <a:moveTo>
                  <a:pt x="0" y="0"/>
                </a:moveTo>
                <a:lnTo>
                  <a:pt x="3703373" y="0"/>
                </a:lnTo>
                <a:lnTo>
                  <a:pt x="3703373" y="1421169"/>
                </a:lnTo>
                <a:lnTo>
                  <a:pt x="0" y="1421169"/>
                </a:lnTo>
                <a:lnTo>
                  <a:pt x="0" y="0"/>
                </a:lnTo>
                <a:close/>
              </a:path>
            </a:pathLst>
          </a:custGeom>
          <a:blipFill rotWithShape="1">
            <a:blip r:embed="rId3">
              <a:alphaModFix/>
            </a:blip>
            <a:stretch>
              <a:fillRect/>
            </a:stretch>
          </a:blipFill>
          <a:ln>
            <a:noFill/>
          </a:ln>
        </p:spPr>
      </p:sp>
      <p:grpSp>
        <p:nvGrpSpPr>
          <p:cNvPr id="216" name="Google Shape;216;p11"/>
          <p:cNvGrpSpPr/>
          <p:nvPr/>
        </p:nvGrpSpPr>
        <p:grpSpPr>
          <a:xfrm>
            <a:off x="1028700" y="3426977"/>
            <a:ext cx="495795" cy="3423525"/>
            <a:chOff x="0" y="-28575"/>
            <a:chExt cx="130580" cy="901669"/>
          </a:xfrm>
        </p:grpSpPr>
        <p:sp>
          <p:nvSpPr>
            <p:cNvPr id="217" name="Google Shape;217;p11"/>
            <p:cNvSpPr/>
            <p:nvPr/>
          </p:nvSpPr>
          <p:spPr>
            <a:xfrm>
              <a:off x="0" y="0"/>
              <a:ext cx="130580" cy="873094"/>
            </a:xfrm>
            <a:custGeom>
              <a:avLst/>
              <a:gdLst/>
              <a:ahLst/>
              <a:cxnLst/>
              <a:rect l="l" t="t" r="r" b="b"/>
              <a:pathLst>
                <a:path w="130580" h="873094" extrusionOk="0">
                  <a:moveTo>
                    <a:pt x="0" y="0"/>
                  </a:moveTo>
                  <a:lnTo>
                    <a:pt x="130580" y="0"/>
                  </a:lnTo>
                  <a:lnTo>
                    <a:pt x="130580" y="873094"/>
                  </a:lnTo>
                  <a:lnTo>
                    <a:pt x="0" y="873094"/>
                  </a:lnTo>
                  <a:close/>
                </a:path>
              </a:pathLst>
            </a:custGeom>
            <a:solidFill>
              <a:srgbClr val="F39D5B"/>
            </a:solidFill>
            <a:ln>
              <a:noFill/>
            </a:ln>
          </p:spPr>
        </p:sp>
        <p:sp>
          <p:nvSpPr>
            <p:cNvPr id="218" name="Google Shape;218;p11"/>
            <p:cNvSpPr txBox="1"/>
            <p:nvPr/>
          </p:nvSpPr>
          <p:spPr>
            <a:xfrm>
              <a:off x="0" y="-28575"/>
              <a:ext cx="130580" cy="901669"/>
            </a:xfrm>
            <a:prstGeom prst="rect">
              <a:avLst/>
            </a:prstGeom>
            <a:noFill/>
            <a:ln>
              <a:noFill/>
            </a:ln>
          </p:spPr>
          <p:txBody>
            <a:bodyPr spcFirstLastPara="1" wrap="square" lIns="50800" tIns="50800" rIns="50800" bIns="50800" anchor="ctr" anchorCtr="0">
              <a:noAutofit/>
            </a:bodyPr>
            <a:lstStyle/>
            <a:p>
              <a:pPr marL="0" marR="0" lvl="0" indent="0" algn="ctr" rtl="0">
                <a:lnSpc>
                  <a:spcPct val="139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13"/>
          <p:cNvSpPr/>
          <p:nvPr/>
        </p:nvSpPr>
        <p:spPr>
          <a:xfrm>
            <a:off x="1028700" y="924996"/>
            <a:ext cx="226459" cy="226459"/>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F39D5B"/>
          </a:solidFill>
          <a:ln>
            <a:noFill/>
          </a:ln>
        </p:spPr>
      </p:sp>
      <p:sp>
        <p:nvSpPr>
          <p:cNvPr id="234" name="Google Shape;234;p13"/>
          <p:cNvSpPr/>
          <p:nvPr/>
        </p:nvSpPr>
        <p:spPr>
          <a:xfrm>
            <a:off x="1558901" y="924996"/>
            <a:ext cx="226459" cy="226459"/>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F39D5B"/>
          </a:solidFill>
          <a:ln>
            <a:noFill/>
          </a:ln>
        </p:spPr>
      </p:sp>
      <p:sp>
        <p:nvSpPr>
          <p:cNvPr id="235" name="Google Shape;235;p13"/>
          <p:cNvSpPr/>
          <p:nvPr/>
        </p:nvSpPr>
        <p:spPr>
          <a:xfrm>
            <a:off x="2089102" y="924996"/>
            <a:ext cx="226459" cy="226459"/>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F39D5B"/>
          </a:solidFill>
          <a:ln>
            <a:noFill/>
          </a:ln>
        </p:spPr>
      </p:sp>
      <p:sp>
        <p:nvSpPr>
          <p:cNvPr id="236" name="Google Shape;236;p13"/>
          <p:cNvSpPr/>
          <p:nvPr/>
        </p:nvSpPr>
        <p:spPr>
          <a:xfrm>
            <a:off x="13555927" y="327640"/>
            <a:ext cx="3703373" cy="1421169"/>
          </a:xfrm>
          <a:custGeom>
            <a:avLst/>
            <a:gdLst/>
            <a:ahLst/>
            <a:cxnLst/>
            <a:rect l="l" t="t" r="r" b="b"/>
            <a:pathLst>
              <a:path w="3703373" h="1421169" extrusionOk="0">
                <a:moveTo>
                  <a:pt x="0" y="0"/>
                </a:moveTo>
                <a:lnTo>
                  <a:pt x="3703373" y="0"/>
                </a:lnTo>
                <a:lnTo>
                  <a:pt x="3703373" y="1421170"/>
                </a:lnTo>
                <a:lnTo>
                  <a:pt x="0" y="1421170"/>
                </a:lnTo>
                <a:lnTo>
                  <a:pt x="0" y="0"/>
                </a:lnTo>
                <a:close/>
              </a:path>
            </a:pathLst>
          </a:custGeom>
          <a:blipFill rotWithShape="1">
            <a:blip r:embed="rId3">
              <a:alphaModFix/>
            </a:blip>
            <a:stretch>
              <a:fillRect/>
            </a:stretch>
          </a:blipFill>
          <a:ln>
            <a:noFill/>
          </a:ln>
        </p:spPr>
      </p:sp>
      <p:sp>
        <p:nvSpPr>
          <p:cNvPr id="237" name="Google Shape;237;p13"/>
          <p:cNvSpPr/>
          <p:nvPr/>
        </p:nvSpPr>
        <p:spPr>
          <a:xfrm>
            <a:off x="1141929" y="3259475"/>
            <a:ext cx="15703612" cy="4226355"/>
          </a:xfrm>
          <a:custGeom>
            <a:avLst/>
            <a:gdLst/>
            <a:ahLst/>
            <a:cxnLst/>
            <a:rect l="l" t="t" r="r" b="b"/>
            <a:pathLst>
              <a:path w="15703612" h="4226355" extrusionOk="0">
                <a:moveTo>
                  <a:pt x="0" y="0"/>
                </a:moveTo>
                <a:lnTo>
                  <a:pt x="15703613" y="0"/>
                </a:lnTo>
                <a:lnTo>
                  <a:pt x="15703613" y="4226354"/>
                </a:lnTo>
                <a:lnTo>
                  <a:pt x="0" y="4226354"/>
                </a:lnTo>
                <a:lnTo>
                  <a:pt x="0" y="0"/>
                </a:lnTo>
                <a:close/>
              </a:path>
            </a:pathLst>
          </a:custGeom>
          <a:blipFill rotWithShape="1">
            <a:blip r:embed="rId4">
              <a:alphaModFix/>
            </a:blip>
            <a:stretch>
              <a:fillRect/>
            </a:stretch>
          </a:blipFill>
          <a:ln>
            <a:noFill/>
          </a:ln>
        </p:spPr>
      </p:sp>
      <p:sp>
        <p:nvSpPr>
          <p:cNvPr id="238" name="Google Shape;238;p13"/>
          <p:cNvSpPr txBox="1"/>
          <p:nvPr/>
        </p:nvSpPr>
        <p:spPr>
          <a:xfrm>
            <a:off x="1477264" y="1701185"/>
            <a:ext cx="14300398" cy="958215"/>
          </a:xfrm>
          <a:prstGeom prst="rect">
            <a:avLst/>
          </a:prstGeom>
          <a:noFill/>
          <a:ln>
            <a:noFill/>
          </a:ln>
        </p:spPr>
        <p:txBody>
          <a:bodyPr spcFirstLastPara="1" wrap="square" lIns="0" tIns="0" rIns="0" bIns="0" anchor="t" anchorCtr="0">
            <a:spAutoFit/>
          </a:bodyPr>
          <a:lstStyle/>
          <a:p>
            <a:pPr marL="0" marR="0" lvl="0" indent="0" algn="l" rtl="0">
              <a:lnSpc>
                <a:spcPct val="128000"/>
              </a:lnSpc>
              <a:spcBef>
                <a:spcPts val="0"/>
              </a:spcBef>
              <a:spcAft>
                <a:spcPts val="0"/>
              </a:spcAft>
              <a:buNone/>
            </a:pPr>
            <a:r>
              <a:rPr lang="en-US" sz="6000" b="1" i="0" u="none" strike="noStrike" cap="none">
                <a:solidFill>
                  <a:srgbClr val="000000"/>
                </a:solidFill>
                <a:latin typeface="Poppins"/>
                <a:ea typeface="Poppins"/>
                <a:cs typeface="Poppins"/>
                <a:sym typeface="Poppins"/>
              </a:rPr>
              <a:t>THE WORK BREAKDOWN STRUCTURE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14"/>
          <p:cNvSpPr/>
          <p:nvPr/>
        </p:nvSpPr>
        <p:spPr>
          <a:xfrm>
            <a:off x="1028700" y="924996"/>
            <a:ext cx="226459" cy="226459"/>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F39D5B"/>
          </a:solidFill>
          <a:ln>
            <a:noFill/>
          </a:ln>
        </p:spPr>
      </p:sp>
      <p:sp>
        <p:nvSpPr>
          <p:cNvPr id="244" name="Google Shape;244;p14"/>
          <p:cNvSpPr/>
          <p:nvPr/>
        </p:nvSpPr>
        <p:spPr>
          <a:xfrm>
            <a:off x="1558901" y="924996"/>
            <a:ext cx="226459" cy="226459"/>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F39D5B"/>
          </a:solidFill>
          <a:ln>
            <a:noFill/>
          </a:ln>
        </p:spPr>
      </p:sp>
      <p:sp>
        <p:nvSpPr>
          <p:cNvPr id="245" name="Google Shape;245;p14"/>
          <p:cNvSpPr/>
          <p:nvPr/>
        </p:nvSpPr>
        <p:spPr>
          <a:xfrm>
            <a:off x="2089102" y="924996"/>
            <a:ext cx="226459" cy="226459"/>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F39D5B"/>
          </a:solidFill>
          <a:ln>
            <a:noFill/>
          </a:ln>
        </p:spPr>
      </p:sp>
      <p:sp>
        <p:nvSpPr>
          <p:cNvPr id="246" name="Google Shape;246;p14"/>
          <p:cNvSpPr/>
          <p:nvPr/>
        </p:nvSpPr>
        <p:spPr>
          <a:xfrm>
            <a:off x="13555927" y="327640"/>
            <a:ext cx="3703373" cy="1421169"/>
          </a:xfrm>
          <a:custGeom>
            <a:avLst/>
            <a:gdLst/>
            <a:ahLst/>
            <a:cxnLst/>
            <a:rect l="l" t="t" r="r" b="b"/>
            <a:pathLst>
              <a:path w="3703373" h="1421169" extrusionOk="0">
                <a:moveTo>
                  <a:pt x="0" y="0"/>
                </a:moveTo>
                <a:lnTo>
                  <a:pt x="3703373" y="0"/>
                </a:lnTo>
                <a:lnTo>
                  <a:pt x="3703373" y="1421170"/>
                </a:lnTo>
                <a:lnTo>
                  <a:pt x="0" y="1421170"/>
                </a:lnTo>
                <a:lnTo>
                  <a:pt x="0" y="0"/>
                </a:lnTo>
                <a:close/>
              </a:path>
            </a:pathLst>
          </a:custGeom>
          <a:blipFill rotWithShape="1">
            <a:blip r:embed="rId3">
              <a:alphaModFix/>
            </a:blip>
            <a:stretch>
              <a:fillRect/>
            </a:stretch>
          </a:blipFill>
          <a:ln>
            <a:noFill/>
          </a:ln>
        </p:spPr>
      </p:sp>
      <p:sp>
        <p:nvSpPr>
          <p:cNvPr id="247" name="Google Shape;247;p14"/>
          <p:cNvSpPr/>
          <p:nvPr/>
        </p:nvSpPr>
        <p:spPr>
          <a:xfrm>
            <a:off x="2933858" y="2659400"/>
            <a:ext cx="11387211" cy="6212516"/>
          </a:xfrm>
          <a:custGeom>
            <a:avLst/>
            <a:gdLst/>
            <a:ahLst/>
            <a:cxnLst/>
            <a:rect l="l" t="t" r="r" b="b"/>
            <a:pathLst>
              <a:path w="11387211" h="6212516" extrusionOk="0">
                <a:moveTo>
                  <a:pt x="0" y="0"/>
                </a:moveTo>
                <a:lnTo>
                  <a:pt x="11387210" y="0"/>
                </a:lnTo>
                <a:lnTo>
                  <a:pt x="11387210" y="6212516"/>
                </a:lnTo>
                <a:lnTo>
                  <a:pt x="0" y="6212516"/>
                </a:lnTo>
                <a:lnTo>
                  <a:pt x="0" y="0"/>
                </a:lnTo>
                <a:close/>
              </a:path>
            </a:pathLst>
          </a:custGeom>
          <a:blipFill rotWithShape="1">
            <a:blip r:embed="rId4">
              <a:alphaModFix/>
            </a:blip>
            <a:stretch>
              <a:fillRect/>
            </a:stretch>
          </a:blipFill>
          <a:ln>
            <a:noFill/>
          </a:ln>
        </p:spPr>
      </p:sp>
      <p:sp>
        <p:nvSpPr>
          <p:cNvPr id="248" name="Google Shape;248;p14"/>
          <p:cNvSpPr/>
          <p:nvPr/>
        </p:nvSpPr>
        <p:spPr>
          <a:xfrm>
            <a:off x="2933858" y="8871916"/>
            <a:ext cx="11387211" cy="956725"/>
          </a:xfrm>
          <a:custGeom>
            <a:avLst/>
            <a:gdLst/>
            <a:ahLst/>
            <a:cxnLst/>
            <a:rect l="l" t="t" r="r" b="b"/>
            <a:pathLst>
              <a:path w="11387211" h="956725" extrusionOk="0">
                <a:moveTo>
                  <a:pt x="0" y="0"/>
                </a:moveTo>
                <a:lnTo>
                  <a:pt x="11387210" y="0"/>
                </a:lnTo>
                <a:lnTo>
                  <a:pt x="11387210" y="956725"/>
                </a:lnTo>
                <a:lnTo>
                  <a:pt x="0" y="956725"/>
                </a:lnTo>
                <a:lnTo>
                  <a:pt x="0" y="0"/>
                </a:lnTo>
                <a:close/>
              </a:path>
            </a:pathLst>
          </a:custGeom>
          <a:blipFill rotWithShape="1">
            <a:blip r:embed="rId5">
              <a:alphaModFix/>
            </a:blip>
            <a:stretch>
              <a:fillRect t="-534" b="-533"/>
            </a:stretch>
          </a:blipFill>
          <a:ln>
            <a:noFill/>
          </a:ln>
        </p:spPr>
      </p:sp>
      <p:sp>
        <p:nvSpPr>
          <p:cNvPr id="249" name="Google Shape;249;p14"/>
          <p:cNvSpPr txBox="1"/>
          <p:nvPr/>
        </p:nvSpPr>
        <p:spPr>
          <a:xfrm>
            <a:off x="1477264" y="1701185"/>
            <a:ext cx="14300398" cy="958215"/>
          </a:xfrm>
          <a:prstGeom prst="rect">
            <a:avLst/>
          </a:prstGeom>
          <a:noFill/>
          <a:ln>
            <a:noFill/>
          </a:ln>
        </p:spPr>
        <p:txBody>
          <a:bodyPr spcFirstLastPara="1" wrap="square" lIns="0" tIns="0" rIns="0" bIns="0" anchor="t" anchorCtr="0">
            <a:spAutoFit/>
          </a:bodyPr>
          <a:lstStyle/>
          <a:p>
            <a:pPr marL="0" marR="0" lvl="0" indent="0" algn="l" rtl="0">
              <a:lnSpc>
                <a:spcPct val="128000"/>
              </a:lnSpc>
              <a:spcBef>
                <a:spcPts val="0"/>
              </a:spcBef>
              <a:spcAft>
                <a:spcPts val="0"/>
              </a:spcAft>
              <a:buNone/>
            </a:pPr>
            <a:r>
              <a:rPr lang="en-US" sz="6000" b="1" i="0" u="none" strike="noStrike" cap="none">
                <a:solidFill>
                  <a:srgbClr val="000000"/>
                </a:solidFill>
                <a:latin typeface="Poppins"/>
                <a:ea typeface="Poppins"/>
                <a:cs typeface="Poppins"/>
                <a:sym typeface="Poppins"/>
              </a:rPr>
              <a:t>THE WORK BREAKDOWN STRUCTURE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15"/>
          <p:cNvSpPr/>
          <p:nvPr/>
        </p:nvSpPr>
        <p:spPr>
          <a:xfrm>
            <a:off x="1028700" y="924996"/>
            <a:ext cx="226459" cy="226459"/>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F39D5B"/>
          </a:solidFill>
          <a:ln>
            <a:noFill/>
          </a:ln>
        </p:spPr>
      </p:sp>
      <p:sp>
        <p:nvSpPr>
          <p:cNvPr id="255" name="Google Shape;255;p15"/>
          <p:cNvSpPr/>
          <p:nvPr/>
        </p:nvSpPr>
        <p:spPr>
          <a:xfrm>
            <a:off x="1558901" y="924996"/>
            <a:ext cx="226459" cy="226459"/>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F39D5B"/>
          </a:solidFill>
          <a:ln>
            <a:noFill/>
          </a:ln>
        </p:spPr>
      </p:sp>
      <p:sp>
        <p:nvSpPr>
          <p:cNvPr id="256" name="Google Shape;256;p15"/>
          <p:cNvSpPr/>
          <p:nvPr/>
        </p:nvSpPr>
        <p:spPr>
          <a:xfrm>
            <a:off x="2089102" y="924996"/>
            <a:ext cx="226459" cy="226459"/>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F39D5B"/>
          </a:solidFill>
          <a:ln>
            <a:noFill/>
          </a:ln>
        </p:spPr>
      </p:sp>
      <p:sp>
        <p:nvSpPr>
          <p:cNvPr id="257" name="Google Shape;257;p15"/>
          <p:cNvSpPr/>
          <p:nvPr/>
        </p:nvSpPr>
        <p:spPr>
          <a:xfrm>
            <a:off x="13555927" y="327640"/>
            <a:ext cx="3703373" cy="1421169"/>
          </a:xfrm>
          <a:custGeom>
            <a:avLst/>
            <a:gdLst/>
            <a:ahLst/>
            <a:cxnLst/>
            <a:rect l="l" t="t" r="r" b="b"/>
            <a:pathLst>
              <a:path w="3703373" h="1421169" extrusionOk="0">
                <a:moveTo>
                  <a:pt x="0" y="0"/>
                </a:moveTo>
                <a:lnTo>
                  <a:pt x="3703373" y="0"/>
                </a:lnTo>
                <a:lnTo>
                  <a:pt x="3703373" y="1421170"/>
                </a:lnTo>
                <a:lnTo>
                  <a:pt x="0" y="1421170"/>
                </a:lnTo>
                <a:lnTo>
                  <a:pt x="0" y="0"/>
                </a:lnTo>
                <a:close/>
              </a:path>
            </a:pathLst>
          </a:custGeom>
          <a:blipFill rotWithShape="1">
            <a:blip r:embed="rId3">
              <a:alphaModFix/>
            </a:blip>
            <a:stretch>
              <a:fillRect/>
            </a:stretch>
          </a:blipFill>
          <a:ln>
            <a:noFill/>
          </a:ln>
        </p:spPr>
      </p:sp>
      <p:sp>
        <p:nvSpPr>
          <p:cNvPr id="258" name="Google Shape;258;p15"/>
          <p:cNvSpPr/>
          <p:nvPr/>
        </p:nvSpPr>
        <p:spPr>
          <a:xfrm>
            <a:off x="3083103" y="2659400"/>
            <a:ext cx="11088720" cy="7251938"/>
          </a:xfrm>
          <a:custGeom>
            <a:avLst/>
            <a:gdLst/>
            <a:ahLst/>
            <a:cxnLst/>
            <a:rect l="l" t="t" r="r" b="b"/>
            <a:pathLst>
              <a:path w="11088720" h="7251938" extrusionOk="0">
                <a:moveTo>
                  <a:pt x="0" y="0"/>
                </a:moveTo>
                <a:lnTo>
                  <a:pt x="11088720" y="0"/>
                </a:lnTo>
                <a:lnTo>
                  <a:pt x="11088720" y="7251938"/>
                </a:lnTo>
                <a:lnTo>
                  <a:pt x="0" y="7251938"/>
                </a:lnTo>
                <a:lnTo>
                  <a:pt x="0" y="0"/>
                </a:lnTo>
                <a:close/>
              </a:path>
            </a:pathLst>
          </a:custGeom>
          <a:blipFill rotWithShape="1">
            <a:blip r:embed="rId4">
              <a:alphaModFix/>
            </a:blip>
            <a:stretch>
              <a:fillRect/>
            </a:stretch>
          </a:blipFill>
          <a:ln>
            <a:noFill/>
          </a:ln>
        </p:spPr>
      </p:sp>
      <p:sp>
        <p:nvSpPr>
          <p:cNvPr id="259" name="Google Shape;259;p15"/>
          <p:cNvSpPr txBox="1"/>
          <p:nvPr/>
        </p:nvSpPr>
        <p:spPr>
          <a:xfrm>
            <a:off x="1477264" y="1701185"/>
            <a:ext cx="14300398" cy="958215"/>
          </a:xfrm>
          <a:prstGeom prst="rect">
            <a:avLst/>
          </a:prstGeom>
          <a:noFill/>
          <a:ln>
            <a:noFill/>
          </a:ln>
        </p:spPr>
        <p:txBody>
          <a:bodyPr spcFirstLastPara="1" wrap="square" lIns="0" tIns="0" rIns="0" bIns="0" anchor="t" anchorCtr="0">
            <a:spAutoFit/>
          </a:bodyPr>
          <a:lstStyle/>
          <a:p>
            <a:pPr marL="0" marR="0" lvl="0" indent="0" algn="l" rtl="0">
              <a:lnSpc>
                <a:spcPct val="128000"/>
              </a:lnSpc>
              <a:spcBef>
                <a:spcPts val="0"/>
              </a:spcBef>
              <a:spcAft>
                <a:spcPts val="0"/>
              </a:spcAft>
              <a:buNone/>
            </a:pPr>
            <a:r>
              <a:rPr lang="en-US" sz="6000" b="1" i="0" u="none" strike="noStrike" cap="none">
                <a:solidFill>
                  <a:srgbClr val="000000"/>
                </a:solidFill>
                <a:latin typeface="Poppins"/>
                <a:ea typeface="Poppins"/>
                <a:cs typeface="Poppins"/>
                <a:sym typeface="Poppins"/>
              </a:rPr>
              <a:t>THE WORK BREAKDOWN STRUCTURE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16"/>
          <p:cNvSpPr/>
          <p:nvPr/>
        </p:nvSpPr>
        <p:spPr>
          <a:xfrm>
            <a:off x="13555927" y="327640"/>
            <a:ext cx="3703373" cy="1421169"/>
          </a:xfrm>
          <a:custGeom>
            <a:avLst/>
            <a:gdLst/>
            <a:ahLst/>
            <a:cxnLst/>
            <a:rect l="l" t="t" r="r" b="b"/>
            <a:pathLst>
              <a:path w="3703373" h="1421169" extrusionOk="0">
                <a:moveTo>
                  <a:pt x="0" y="0"/>
                </a:moveTo>
                <a:lnTo>
                  <a:pt x="3703373" y="0"/>
                </a:lnTo>
                <a:lnTo>
                  <a:pt x="3703373" y="1421170"/>
                </a:lnTo>
                <a:lnTo>
                  <a:pt x="0" y="1421170"/>
                </a:lnTo>
                <a:lnTo>
                  <a:pt x="0" y="0"/>
                </a:lnTo>
                <a:close/>
              </a:path>
            </a:pathLst>
          </a:custGeom>
          <a:blipFill rotWithShape="1">
            <a:blip r:embed="rId3">
              <a:alphaModFix/>
            </a:blip>
            <a:stretch>
              <a:fillRect/>
            </a:stretch>
          </a:blipFill>
          <a:ln>
            <a:noFill/>
          </a:ln>
        </p:spPr>
      </p:sp>
      <p:grpSp>
        <p:nvGrpSpPr>
          <p:cNvPr id="265" name="Google Shape;265;p16"/>
          <p:cNvGrpSpPr/>
          <p:nvPr/>
        </p:nvGrpSpPr>
        <p:grpSpPr>
          <a:xfrm>
            <a:off x="780802" y="929729"/>
            <a:ext cx="297118" cy="1981111"/>
            <a:chOff x="0" y="-28575"/>
            <a:chExt cx="78253" cy="521774"/>
          </a:xfrm>
        </p:grpSpPr>
        <p:sp>
          <p:nvSpPr>
            <p:cNvPr id="266" name="Google Shape;266;p16"/>
            <p:cNvSpPr/>
            <p:nvPr/>
          </p:nvSpPr>
          <p:spPr>
            <a:xfrm>
              <a:off x="0" y="0"/>
              <a:ext cx="78253" cy="493199"/>
            </a:xfrm>
            <a:custGeom>
              <a:avLst/>
              <a:gdLst/>
              <a:ahLst/>
              <a:cxnLst/>
              <a:rect l="l" t="t" r="r" b="b"/>
              <a:pathLst>
                <a:path w="78253" h="493199" extrusionOk="0">
                  <a:moveTo>
                    <a:pt x="0" y="0"/>
                  </a:moveTo>
                  <a:lnTo>
                    <a:pt x="78253" y="0"/>
                  </a:lnTo>
                  <a:lnTo>
                    <a:pt x="78253" y="493199"/>
                  </a:lnTo>
                  <a:lnTo>
                    <a:pt x="0" y="493199"/>
                  </a:lnTo>
                  <a:close/>
                </a:path>
              </a:pathLst>
            </a:custGeom>
            <a:solidFill>
              <a:srgbClr val="F39D5B"/>
            </a:solidFill>
            <a:ln>
              <a:noFill/>
            </a:ln>
          </p:spPr>
        </p:sp>
        <p:sp>
          <p:nvSpPr>
            <p:cNvPr id="267" name="Google Shape;267;p16"/>
            <p:cNvSpPr txBox="1"/>
            <p:nvPr/>
          </p:nvSpPr>
          <p:spPr>
            <a:xfrm>
              <a:off x="0" y="-28575"/>
              <a:ext cx="78253" cy="521774"/>
            </a:xfrm>
            <a:prstGeom prst="rect">
              <a:avLst/>
            </a:prstGeom>
            <a:noFill/>
            <a:ln>
              <a:noFill/>
            </a:ln>
          </p:spPr>
          <p:txBody>
            <a:bodyPr spcFirstLastPara="1" wrap="square" lIns="50800" tIns="50800" rIns="50800" bIns="50800" anchor="ctr" anchorCtr="0">
              <a:noAutofit/>
            </a:bodyPr>
            <a:lstStyle/>
            <a:p>
              <a:pPr marL="0" marR="0" lvl="0" indent="0" algn="ctr" rtl="0">
                <a:lnSpc>
                  <a:spcPct val="139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8" name="Google Shape;268;p16"/>
          <p:cNvSpPr/>
          <p:nvPr/>
        </p:nvSpPr>
        <p:spPr>
          <a:xfrm>
            <a:off x="1684232" y="3066692"/>
            <a:ext cx="14919536" cy="6191608"/>
          </a:xfrm>
          <a:custGeom>
            <a:avLst/>
            <a:gdLst/>
            <a:ahLst/>
            <a:cxnLst/>
            <a:rect l="l" t="t" r="r" b="b"/>
            <a:pathLst>
              <a:path w="14919536" h="6191608" extrusionOk="0">
                <a:moveTo>
                  <a:pt x="0" y="0"/>
                </a:moveTo>
                <a:lnTo>
                  <a:pt x="14919536" y="0"/>
                </a:lnTo>
                <a:lnTo>
                  <a:pt x="14919536" y="6191608"/>
                </a:lnTo>
                <a:lnTo>
                  <a:pt x="0" y="6191608"/>
                </a:lnTo>
                <a:lnTo>
                  <a:pt x="0" y="0"/>
                </a:lnTo>
                <a:close/>
              </a:path>
            </a:pathLst>
          </a:custGeom>
          <a:blipFill rotWithShape="1">
            <a:blip r:embed="rId4">
              <a:alphaModFix/>
            </a:blip>
            <a:stretch>
              <a:fillRect/>
            </a:stretch>
          </a:blipFill>
          <a:ln>
            <a:noFill/>
          </a:ln>
        </p:spPr>
      </p:sp>
      <p:sp>
        <p:nvSpPr>
          <p:cNvPr id="269" name="Google Shape;269;p16"/>
          <p:cNvSpPr txBox="1"/>
          <p:nvPr/>
        </p:nvSpPr>
        <p:spPr>
          <a:xfrm>
            <a:off x="1377141" y="981075"/>
            <a:ext cx="7501208" cy="958215"/>
          </a:xfrm>
          <a:prstGeom prst="rect">
            <a:avLst/>
          </a:prstGeom>
          <a:noFill/>
          <a:ln>
            <a:noFill/>
          </a:ln>
        </p:spPr>
        <p:txBody>
          <a:bodyPr spcFirstLastPara="1" wrap="square" lIns="0" tIns="0" rIns="0" bIns="0" anchor="t" anchorCtr="0">
            <a:spAutoFit/>
          </a:bodyPr>
          <a:lstStyle/>
          <a:p>
            <a:pPr marL="0" marR="0" lvl="0" indent="0" algn="l" rtl="0">
              <a:lnSpc>
                <a:spcPct val="128000"/>
              </a:lnSpc>
              <a:spcBef>
                <a:spcPts val="0"/>
              </a:spcBef>
              <a:spcAft>
                <a:spcPts val="0"/>
              </a:spcAft>
              <a:buNone/>
            </a:pPr>
            <a:r>
              <a:rPr lang="en-US" sz="6000" b="1" i="0" u="none" strike="noStrike" cap="none">
                <a:solidFill>
                  <a:srgbClr val="000000"/>
                </a:solidFill>
                <a:latin typeface="Poppins"/>
                <a:ea typeface="Poppins"/>
                <a:cs typeface="Poppins"/>
                <a:sym typeface="Poppins"/>
              </a:rPr>
              <a:t>PROJECT PLAN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7"/>
          <p:cNvSpPr/>
          <p:nvPr/>
        </p:nvSpPr>
        <p:spPr>
          <a:xfrm>
            <a:off x="13555927" y="327640"/>
            <a:ext cx="3703373" cy="1421169"/>
          </a:xfrm>
          <a:custGeom>
            <a:avLst/>
            <a:gdLst/>
            <a:ahLst/>
            <a:cxnLst/>
            <a:rect l="l" t="t" r="r" b="b"/>
            <a:pathLst>
              <a:path w="3703373" h="1421169" extrusionOk="0">
                <a:moveTo>
                  <a:pt x="0" y="0"/>
                </a:moveTo>
                <a:lnTo>
                  <a:pt x="3703373" y="0"/>
                </a:lnTo>
                <a:lnTo>
                  <a:pt x="3703373" y="1421170"/>
                </a:lnTo>
                <a:lnTo>
                  <a:pt x="0" y="1421170"/>
                </a:lnTo>
                <a:lnTo>
                  <a:pt x="0" y="0"/>
                </a:lnTo>
                <a:close/>
              </a:path>
            </a:pathLst>
          </a:custGeom>
          <a:blipFill rotWithShape="1">
            <a:blip r:embed="rId3">
              <a:alphaModFix/>
            </a:blip>
            <a:stretch>
              <a:fillRect/>
            </a:stretch>
          </a:blipFill>
          <a:ln>
            <a:noFill/>
          </a:ln>
        </p:spPr>
      </p:sp>
      <p:grpSp>
        <p:nvGrpSpPr>
          <p:cNvPr id="275" name="Google Shape;275;p17"/>
          <p:cNvGrpSpPr/>
          <p:nvPr/>
        </p:nvGrpSpPr>
        <p:grpSpPr>
          <a:xfrm>
            <a:off x="780802" y="929729"/>
            <a:ext cx="297118" cy="1981111"/>
            <a:chOff x="0" y="-28575"/>
            <a:chExt cx="78253" cy="521774"/>
          </a:xfrm>
        </p:grpSpPr>
        <p:sp>
          <p:nvSpPr>
            <p:cNvPr id="276" name="Google Shape;276;p17"/>
            <p:cNvSpPr/>
            <p:nvPr/>
          </p:nvSpPr>
          <p:spPr>
            <a:xfrm>
              <a:off x="0" y="0"/>
              <a:ext cx="78253" cy="493199"/>
            </a:xfrm>
            <a:custGeom>
              <a:avLst/>
              <a:gdLst/>
              <a:ahLst/>
              <a:cxnLst/>
              <a:rect l="l" t="t" r="r" b="b"/>
              <a:pathLst>
                <a:path w="78253" h="493199" extrusionOk="0">
                  <a:moveTo>
                    <a:pt x="0" y="0"/>
                  </a:moveTo>
                  <a:lnTo>
                    <a:pt x="78253" y="0"/>
                  </a:lnTo>
                  <a:lnTo>
                    <a:pt x="78253" y="493199"/>
                  </a:lnTo>
                  <a:lnTo>
                    <a:pt x="0" y="493199"/>
                  </a:lnTo>
                  <a:close/>
                </a:path>
              </a:pathLst>
            </a:custGeom>
            <a:solidFill>
              <a:srgbClr val="F39D5B"/>
            </a:solidFill>
            <a:ln>
              <a:noFill/>
            </a:ln>
          </p:spPr>
        </p:sp>
        <p:sp>
          <p:nvSpPr>
            <p:cNvPr id="277" name="Google Shape;277;p17"/>
            <p:cNvSpPr txBox="1"/>
            <p:nvPr/>
          </p:nvSpPr>
          <p:spPr>
            <a:xfrm>
              <a:off x="0" y="-28575"/>
              <a:ext cx="78253" cy="521774"/>
            </a:xfrm>
            <a:prstGeom prst="rect">
              <a:avLst/>
            </a:prstGeom>
            <a:noFill/>
            <a:ln>
              <a:noFill/>
            </a:ln>
          </p:spPr>
          <p:txBody>
            <a:bodyPr spcFirstLastPara="1" wrap="square" lIns="50800" tIns="50800" rIns="50800" bIns="50800" anchor="ctr" anchorCtr="0">
              <a:noAutofit/>
            </a:bodyPr>
            <a:lstStyle/>
            <a:p>
              <a:pPr marL="0" marR="0" lvl="0" indent="0" algn="ctr" rtl="0">
                <a:lnSpc>
                  <a:spcPct val="139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8" name="Google Shape;278;p17"/>
          <p:cNvSpPr/>
          <p:nvPr/>
        </p:nvSpPr>
        <p:spPr>
          <a:xfrm>
            <a:off x="959992" y="2243138"/>
            <a:ext cx="16368017" cy="7283768"/>
          </a:xfrm>
          <a:custGeom>
            <a:avLst/>
            <a:gdLst/>
            <a:ahLst/>
            <a:cxnLst/>
            <a:rect l="l" t="t" r="r" b="b"/>
            <a:pathLst>
              <a:path w="16368017" h="7283768" extrusionOk="0">
                <a:moveTo>
                  <a:pt x="0" y="0"/>
                </a:moveTo>
                <a:lnTo>
                  <a:pt x="16368016" y="0"/>
                </a:lnTo>
                <a:lnTo>
                  <a:pt x="16368016" y="7283767"/>
                </a:lnTo>
                <a:lnTo>
                  <a:pt x="0" y="7283767"/>
                </a:lnTo>
                <a:lnTo>
                  <a:pt x="0" y="0"/>
                </a:lnTo>
                <a:close/>
              </a:path>
            </a:pathLst>
          </a:custGeom>
          <a:blipFill rotWithShape="1">
            <a:blip r:embed="rId4">
              <a:alphaModFix/>
            </a:blip>
            <a:stretch>
              <a:fillRect/>
            </a:stretch>
          </a:blipFill>
          <a:ln>
            <a:noFill/>
          </a:ln>
        </p:spPr>
      </p:sp>
      <p:sp>
        <p:nvSpPr>
          <p:cNvPr id="279" name="Google Shape;279;p17"/>
          <p:cNvSpPr txBox="1"/>
          <p:nvPr/>
        </p:nvSpPr>
        <p:spPr>
          <a:xfrm>
            <a:off x="1377141" y="981075"/>
            <a:ext cx="7501208" cy="958215"/>
          </a:xfrm>
          <a:prstGeom prst="rect">
            <a:avLst/>
          </a:prstGeom>
          <a:noFill/>
          <a:ln>
            <a:noFill/>
          </a:ln>
        </p:spPr>
        <p:txBody>
          <a:bodyPr spcFirstLastPara="1" wrap="square" lIns="0" tIns="0" rIns="0" bIns="0" anchor="t" anchorCtr="0">
            <a:spAutoFit/>
          </a:bodyPr>
          <a:lstStyle/>
          <a:p>
            <a:pPr marL="0" marR="0" lvl="0" indent="0" algn="l" rtl="0">
              <a:lnSpc>
                <a:spcPct val="128000"/>
              </a:lnSpc>
              <a:spcBef>
                <a:spcPts val="0"/>
              </a:spcBef>
              <a:spcAft>
                <a:spcPts val="0"/>
              </a:spcAft>
              <a:buNone/>
            </a:pPr>
            <a:r>
              <a:rPr lang="en-US" sz="6000" b="1" i="0" u="none" strike="noStrike" cap="none">
                <a:solidFill>
                  <a:srgbClr val="000000"/>
                </a:solidFill>
                <a:latin typeface="Poppins"/>
                <a:ea typeface="Poppins"/>
                <a:cs typeface="Poppins"/>
                <a:sym typeface="Poppins"/>
              </a:rPr>
              <a:t>PROJECT PLAN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18"/>
          <p:cNvSpPr/>
          <p:nvPr/>
        </p:nvSpPr>
        <p:spPr>
          <a:xfrm>
            <a:off x="13555927" y="327640"/>
            <a:ext cx="3703373" cy="1421169"/>
          </a:xfrm>
          <a:custGeom>
            <a:avLst/>
            <a:gdLst/>
            <a:ahLst/>
            <a:cxnLst/>
            <a:rect l="l" t="t" r="r" b="b"/>
            <a:pathLst>
              <a:path w="3703373" h="1421169" extrusionOk="0">
                <a:moveTo>
                  <a:pt x="0" y="0"/>
                </a:moveTo>
                <a:lnTo>
                  <a:pt x="3703373" y="0"/>
                </a:lnTo>
                <a:lnTo>
                  <a:pt x="3703373" y="1421170"/>
                </a:lnTo>
                <a:lnTo>
                  <a:pt x="0" y="1421170"/>
                </a:lnTo>
                <a:lnTo>
                  <a:pt x="0" y="0"/>
                </a:lnTo>
                <a:close/>
              </a:path>
            </a:pathLst>
          </a:custGeom>
          <a:blipFill rotWithShape="1">
            <a:blip r:embed="rId3">
              <a:alphaModFix/>
            </a:blip>
            <a:stretch>
              <a:fillRect/>
            </a:stretch>
          </a:blipFill>
          <a:ln>
            <a:noFill/>
          </a:ln>
        </p:spPr>
      </p:sp>
      <p:grpSp>
        <p:nvGrpSpPr>
          <p:cNvPr id="285" name="Google Shape;285;p18"/>
          <p:cNvGrpSpPr/>
          <p:nvPr/>
        </p:nvGrpSpPr>
        <p:grpSpPr>
          <a:xfrm>
            <a:off x="780802" y="929729"/>
            <a:ext cx="297118" cy="1981111"/>
            <a:chOff x="0" y="-28575"/>
            <a:chExt cx="78253" cy="521774"/>
          </a:xfrm>
        </p:grpSpPr>
        <p:sp>
          <p:nvSpPr>
            <p:cNvPr id="286" name="Google Shape;286;p18"/>
            <p:cNvSpPr/>
            <p:nvPr/>
          </p:nvSpPr>
          <p:spPr>
            <a:xfrm>
              <a:off x="0" y="0"/>
              <a:ext cx="78253" cy="493199"/>
            </a:xfrm>
            <a:custGeom>
              <a:avLst/>
              <a:gdLst/>
              <a:ahLst/>
              <a:cxnLst/>
              <a:rect l="l" t="t" r="r" b="b"/>
              <a:pathLst>
                <a:path w="78253" h="493199" extrusionOk="0">
                  <a:moveTo>
                    <a:pt x="0" y="0"/>
                  </a:moveTo>
                  <a:lnTo>
                    <a:pt x="78253" y="0"/>
                  </a:lnTo>
                  <a:lnTo>
                    <a:pt x="78253" y="493199"/>
                  </a:lnTo>
                  <a:lnTo>
                    <a:pt x="0" y="493199"/>
                  </a:lnTo>
                  <a:close/>
                </a:path>
              </a:pathLst>
            </a:custGeom>
            <a:solidFill>
              <a:srgbClr val="F39D5B"/>
            </a:solidFill>
            <a:ln>
              <a:noFill/>
            </a:ln>
          </p:spPr>
        </p:sp>
        <p:sp>
          <p:nvSpPr>
            <p:cNvPr id="287" name="Google Shape;287;p18"/>
            <p:cNvSpPr txBox="1"/>
            <p:nvPr/>
          </p:nvSpPr>
          <p:spPr>
            <a:xfrm>
              <a:off x="0" y="-28575"/>
              <a:ext cx="78253" cy="521774"/>
            </a:xfrm>
            <a:prstGeom prst="rect">
              <a:avLst/>
            </a:prstGeom>
            <a:noFill/>
            <a:ln>
              <a:noFill/>
            </a:ln>
          </p:spPr>
          <p:txBody>
            <a:bodyPr spcFirstLastPara="1" wrap="square" lIns="50800" tIns="50800" rIns="50800" bIns="50800" anchor="ctr" anchorCtr="0">
              <a:noAutofit/>
            </a:bodyPr>
            <a:lstStyle/>
            <a:p>
              <a:pPr marL="0" marR="0" lvl="0" indent="0" algn="ctr" rtl="0">
                <a:lnSpc>
                  <a:spcPct val="139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88" name="Google Shape;288;p18"/>
          <p:cNvSpPr/>
          <p:nvPr/>
        </p:nvSpPr>
        <p:spPr>
          <a:xfrm>
            <a:off x="408852" y="1974532"/>
            <a:ext cx="16938994" cy="7283768"/>
          </a:xfrm>
          <a:custGeom>
            <a:avLst/>
            <a:gdLst/>
            <a:ahLst/>
            <a:cxnLst/>
            <a:rect l="l" t="t" r="r" b="b"/>
            <a:pathLst>
              <a:path w="16938994" h="7283768" extrusionOk="0">
                <a:moveTo>
                  <a:pt x="0" y="0"/>
                </a:moveTo>
                <a:lnTo>
                  <a:pt x="16938994" y="0"/>
                </a:lnTo>
                <a:lnTo>
                  <a:pt x="16938994" y="7283768"/>
                </a:lnTo>
                <a:lnTo>
                  <a:pt x="0" y="7283768"/>
                </a:lnTo>
                <a:lnTo>
                  <a:pt x="0" y="0"/>
                </a:lnTo>
                <a:close/>
              </a:path>
            </a:pathLst>
          </a:custGeom>
          <a:blipFill rotWithShape="1">
            <a:blip r:embed="rId4">
              <a:alphaModFix/>
            </a:blip>
            <a:stretch>
              <a:fillRect/>
            </a:stretch>
          </a:blipFill>
          <a:ln>
            <a:noFill/>
          </a:ln>
        </p:spPr>
      </p:sp>
      <p:sp>
        <p:nvSpPr>
          <p:cNvPr id="289" name="Google Shape;289;p18"/>
          <p:cNvSpPr txBox="1"/>
          <p:nvPr/>
        </p:nvSpPr>
        <p:spPr>
          <a:xfrm>
            <a:off x="1377141" y="981075"/>
            <a:ext cx="7501208" cy="958215"/>
          </a:xfrm>
          <a:prstGeom prst="rect">
            <a:avLst/>
          </a:prstGeom>
          <a:noFill/>
          <a:ln>
            <a:noFill/>
          </a:ln>
        </p:spPr>
        <p:txBody>
          <a:bodyPr spcFirstLastPara="1" wrap="square" lIns="0" tIns="0" rIns="0" bIns="0" anchor="t" anchorCtr="0">
            <a:spAutoFit/>
          </a:bodyPr>
          <a:lstStyle/>
          <a:p>
            <a:pPr marL="0" marR="0" lvl="0" indent="0" algn="l" rtl="0">
              <a:lnSpc>
                <a:spcPct val="128000"/>
              </a:lnSpc>
              <a:spcBef>
                <a:spcPts val="0"/>
              </a:spcBef>
              <a:spcAft>
                <a:spcPts val="0"/>
              </a:spcAft>
              <a:buNone/>
            </a:pPr>
            <a:r>
              <a:rPr lang="en-US" sz="6000" b="1" i="0" u="none" strike="noStrike" cap="none">
                <a:solidFill>
                  <a:srgbClr val="000000"/>
                </a:solidFill>
                <a:latin typeface="Poppins"/>
                <a:ea typeface="Poppins"/>
                <a:cs typeface="Poppins"/>
                <a:sym typeface="Poppins"/>
              </a:rPr>
              <a:t>PROJECT PLAN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19"/>
          <p:cNvSpPr/>
          <p:nvPr/>
        </p:nvSpPr>
        <p:spPr>
          <a:xfrm>
            <a:off x="13555927" y="327640"/>
            <a:ext cx="3703373" cy="1421169"/>
          </a:xfrm>
          <a:custGeom>
            <a:avLst/>
            <a:gdLst/>
            <a:ahLst/>
            <a:cxnLst/>
            <a:rect l="l" t="t" r="r" b="b"/>
            <a:pathLst>
              <a:path w="3703373" h="1421169" extrusionOk="0">
                <a:moveTo>
                  <a:pt x="0" y="0"/>
                </a:moveTo>
                <a:lnTo>
                  <a:pt x="3703373" y="0"/>
                </a:lnTo>
                <a:lnTo>
                  <a:pt x="3703373" y="1421170"/>
                </a:lnTo>
                <a:lnTo>
                  <a:pt x="0" y="1421170"/>
                </a:lnTo>
                <a:lnTo>
                  <a:pt x="0" y="0"/>
                </a:lnTo>
                <a:close/>
              </a:path>
            </a:pathLst>
          </a:custGeom>
          <a:blipFill rotWithShape="1">
            <a:blip r:embed="rId3">
              <a:alphaModFix/>
            </a:blip>
            <a:stretch>
              <a:fillRect/>
            </a:stretch>
          </a:blipFill>
          <a:ln>
            <a:noFill/>
          </a:ln>
        </p:spPr>
      </p:sp>
      <p:grpSp>
        <p:nvGrpSpPr>
          <p:cNvPr id="295" name="Google Shape;295;p19"/>
          <p:cNvGrpSpPr/>
          <p:nvPr/>
        </p:nvGrpSpPr>
        <p:grpSpPr>
          <a:xfrm>
            <a:off x="780802" y="929729"/>
            <a:ext cx="297118" cy="1981111"/>
            <a:chOff x="0" y="-28575"/>
            <a:chExt cx="78253" cy="521774"/>
          </a:xfrm>
        </p:grpSpPr>
        <p:sp>
          <p:nvSpPr>
            <p:cNvPr id="296" name="Google Shape;296;p19"/>
            <p:cNvSpPr/>
            <p:nvPr/>
          </p:nvSpPr>
          <p:spPr>
            <a:xfrm>
              <a:off x="0" y="0"/>
              <a:ext cx="78253" cy="493199"/>
            </a:xfrm>
            <a:custGeom>
              <a:avLst/>
              <a:gdLst/>
              <a:ahLst/>
              <a:cxnLst/>
              <a:rect l="l" t="t" r="r" b="b"/>
              <a:pathLst>
                <a:path w="78253" h="493199" extrusionOk="0">
                  <a:moveTo>
                    <a:pt x="0" y="0"/>
                  </a:moveTo>
                  <a:lnTo>
                    <a:pt x="78253" y="0"/>
                  </a:lnTo>
                  <a:lnTo>
                    <a:pt x="78253" y="493199"/>
                  </a:lnTo>
                  <a:lnTo>
                    <a:pt x="0" y="493199"/>
                  </a:lnTo>
                  <a:close/>
                </a:path>
              </a:pathLst>
            </a:custGeom>
            <a:solidFill>
              <a:srgbClr val="F39D5B"/>
            </a:solidFill>
            <a:ln>
              <a:noFill/>
            </a:ln>
          </p:spPr>
        </p:sp>
        <p:sp>
          <p:nvSpPr>
            <p:cNvPr id="297" name="Google Shape;297;p19"/>
            <p:cNvSpPr txBox="1"/>
            <p:nvPr/>
          </p:nvSpPr>
          <p:spPr>
            <a:xfrm>
              <a:off x="0" y="-28575"/>
              <a:ext cx="78253" cy="521774"/>
            </a:xfrm>
            <a:prstGeom prst="rect">
              <a:avLst/>
            </a:prstGeom>
            <a:noFill/>
            <a:ln>
              <a:noFill/>
            </a:ln>
          </p:spPr>
          <p:txBody>
            <a:bodyPr spcFirstLastPara="1" wrap="square" lIns="50800" tIns="50800" rIns="50800" bIns="50800" anchor="ctr" anchorCtr="0">
              <a:noAutofit/>
            </a:bodyPr>
            <a:lstStyle/>
            <a:p>
              <a:pPr marL="0" marR="0" lvl="0" indent="0" algn="ctr" rtl="0">
                <a:lnSpc>
                  <a:spcPct val="139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98" name="Google Shape;298;p19"/>
          <p:cNvSpPr/>
          <p:nvPr/>
        </p:nvSpPr>
        <p:spPr>
          <a:xfrm>
            <a:off x="493128" y="2910840"/>
            <a:ext cx="17301743" cy="5514931"/>
          </a:xfrm>
          <a:custGeom>
            <a:avLst/>
            <a:gdLst/>
            <a:ahLst/>
            <a:cxnLst/>
            <a:rect l="l" t="t" r="r" b="b"/>
            <a:pathLst>
              <a:path w="17301743" h="5514931" extrusionOk="0">
                <a:moveTo>
                  <a:pt x="0" y="0"/>
                </a:moveTo>
                <a:lnTo>
                  <a:pt x="17301744" y="0"/>
                </a:lnTo>
                <a:lnTo>
                  <a:pt x="17301744" y="5514931"/>
                </a:lnTo>
                <a:lnTo>
                  <a:pt x="0" y="5514931"/>
                </a:lnTo>
                <a:lnTo>
                  <a:pt x="0" y="0"/>
                </a:lnTo>
                <a:close/>
              </a:path>
            </a:pathLst>
          </a:custGeom>
          <a:blipFill rotWithShape="1">
            <a:blip r:embed="rId4">
              <a:alphaModFix/>
            </a:blip>
            <a:stretch>
              <a:fillRect/>
            </a:stretch>
          </a:blipFill>
          <a:ln>
            <a:noFill/>
          </a:ln>
        </p:spPr>
      </p:sp>
      <p:sp>
        <p:nvSpPr>
          <p:cNvPr id="299" name="Google Shape;299;p19"/>
          <p:cNvSpPr txBox="1"/>
          <p:nvPr/>
        </p:nvSpPr>
        <p:spPr>
          <a:xfrm>
            <a:off x="1377141" y="981075"/>
            <a:ext cx="7501208" cy="958215"/>
          </a:xfrm>
          <a:prstGeom prst="rect">
            <a:avLst/>
          </a:prstGeom>
          <a:noFill/>
          <a:ln>
            <a:noFill/>
          </a:ln>
        </p:spPr>
        <p:txBody>
          <a:bodyPr spcFirstLastPara="1" wrap="square" lIns="0" tIns="0" rIns="0" bIns="0" anchor="t" anchorCtr="0">
            <a:spAutoFit/>
          </a:bodyPr>
          <a:lstStyle/>
          <a:p>
            <a:pPr marL="0" marR="0" lvl="0" indent="0" algn="l" rtl="0">
              <a:lnSpc>
                <a:spcPct val="128000"/>
              </a:lnSpc>
              <a:spcBef>
                <a:spcPts val="0"/>
              </a:spcBef>
              <a:spcAft>
                <a:spcPts val="0"/>
              </a:spcAft>
              <a:buNone/>
            </a:pPr>
            <a:r>
              <a:rPr lang="en-US" sz="6000" b="1" i="0" u="none" strike="noStrike" cap="none">
                <a:solidFill>
                  <a:srgbClr val="000000"/>
                </a:solidFill>
                <a:latin typeface="Poppins"/>
                <a:ea typeface="Poppins"/>
                <a:cs typeface="Poppins"/>
                <a:sym typeface="Poppins"/>
              </a:rPr>
              <a:t>PROJECT PLAN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grpSp>
        <p:nvGrpSpPr>
          <p:cNvPr id="304" name="Google Shape;304;p20"/>
          <p:cNvGrpSpPr/>
          <p:nvPr/>
        </p:nvGrpSpPr>
        <p:grpSpPr>
          <a:xfrm>
            <a:off x="8487940" y="-289322"/>
            <a:ext cx="9800060" cy="10576322"/>
            <a:chOff x="0" y="-76200"/>
            <a:chExt cx="2581086" cy="2785533"/>
          </a:xfrm>
        </p:grpSpPr>
        <p:sp>
          <p:nvSpPr>
            <p:cNvPr id="305" name="Google Shape;305;p20"/>
            <p:cNvSpPr/>
            <p:nvPr/>
          </p:nvSpPr>
          <p:spPr>
            <a:xfrm>
              <a:off x="0" y="0"/>
              <a:ext cx="2581086" cy="2709333"/>
            </a:xfrm>
            <a:custGeom>
              <a:avLst/>
              <a:gdLst/>
              <a:ahLst/>
              <a:cxnLst/>
              <a:rect l="l" t="t" r="r" b="b"/>
              <a:pathLst>
                <a:path w="2581086" h="2709333" extrusionOk="0">
                  <a:moveTo>
                    <a:pt x="0" y="0"/>
                  </a:moveTo>
                  <a:lnTo>
                    <a:pt x="2581086" y="0"/>
                  </a:lnTo>
                  <a:lnTo>
                    <a:pt x="2581086" y="2709333"/>
                  </a:lnTo>
                  <a:lnTo>
                    <a:pt x="0" y="2709333"/>
                  </a:lnTo>
                  <a:close/>
                </a:path>
              </a:pathLst>
            </a:custGeom>
            <a:solidFill>
              <a:srgbClr val="000000"/>
            </a:solidFill>
            <a:ln>
              <a:noFill/>
            </a:ln>
          </p:spPr>
        </p:sp>
        <p:sp>
          <p:nvSpPr>
            <p:cNvPr id="306" name="Google Shape;306;p20"/>
            <p:cNvSpPr txBox="1"/>
            <p:nvPr/>
          </p:nvSpPr>
          <p:spPr>
            <a:xfrm>
              <a:off x="0" y="-76200"/>
              <a:ext cx="2581086" cy="2785533"/>
            </a:xfrm>
            <a:prstGeom prst="rect">
              <a:avLst/>
            </a:prstGeom>
            <a:noFill/>
            <a:ln>
              <a:noFill/>
            </a:ln>
          </p:spPr>
          <p:txBody>
            <a:bodyPr spcFirstLastPara="1" wrap="square" lIns="50800" tIns="50800" rIns="50800" bIns="50800" anchor="ctr" anchorCtr="0">
              <a:noAutofit/>
            </a:bodyPr>
            <a:lstStyle/>
            <a:p>
              <a:pPr marL="0" marR="0" lvl="0" indent="0" algn="ctr" rtl="0">
                <a:lnSpc>
                  <a:spcPct val="175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7" name="Google Shape;307;p20"/>
          <p:cNvSpPr txBox="1"/>
          <p:nvPr/>
        </p:nvSpPr>
        <p:spPr>
          <a:xfrm>
            <a:off x="1221556" y="4725830"/>
            <a:ext cx="5122944" cy="1227296"/>
          </a:xfrm>
          <a:prstGeom prst="rect">
            <a:avLst/>
          </a:prstGeom>
          <a:noFill/>
          <a:ln>
            <a:noFill/>
          </a:ln>
        </p:spPr>
        <p:txBody>
          <a:bodyPr spcFirstLastPara="1" wrap="square" lIns="0" tIns="0" rIns="0" bIns="0" anchor="t" anchorCtr="0">
            <a:spAutoFit/>
          </a:bodyPr>
          <a:lstStyle/>
          <a:p>
            <a:pPr marL="0" marR="0" lvl="0" indent="0" algn="l" rtl="0">
              <a:lnSpc>
                <a:spcPct val="104994"/>
              </a:lnSpc>
              <a:spcBef>
                <a:spcPts val="0"/>
              </a:spcBef>
              <a:spcAft>
                <a:spcPts val="0"/>
              </a:spcAft>
              <a:buNone/>
            </a:pPr>
            <a:r>
              <a:rPr lang="en-US" sz="4425" b="1" i="0" u="none" strike="noStrike" cap="none">
                <a:solidFill>
                  <a:srgbClr val="000000"/>
                </a:solidFill>
                <a:latin typeface="Poppins"/>
                <a:ea typeface="Poppins"/>
                <a:cs typeface="Poppins"/>
                <a:sym typeface="Poppins"/>
              </a:rPr>
              <a:t>Communications Plan</a:t>
            </a:r>
            <a:endParaRPr/>
          </a:p>
        </p:txBody>
      </p:sp>
      <p:cxnSp>
        <p:nvCxnSpPr>
          <p:cNvPr id="308" name="Google Shape;308;p20"/>
          <p:cNvCxnSpPr/>
          <p:nvPr/>
        </p:nvCxnSpPr>
        <p:spPr>
          <a:xfrm>
            <a:off x="1221556" y="6743701"/>
            <a:ext cx="5122944" cy="0"/>
          </a:xfrm>
          <a:prstGeom prst="straightConnector1">
            <a:avLst/>
          </a:prstGeom>
          <a:noFill/>
          <a:ln w="38100" cap="flat" cmpd="sng">
            <a:solidFill>
              <a:srgbClr val="000000"/>
            </a:solidFill>
            <a:prstDash val="solid"/>
            <a:round/>
            <a:headEnd type="none" w="sm" len="sm"/>
            <a:tailEnd type="none" w="sm" len="sm"/>
          </a:ln>
        </p:spPr>
      </p:cxnSp>
      <p:sp>
        <p:nvSpPr>
          <p:cNvPr id="309" name="Google Shape;309;p20"/>
          <p:cNvSpPr/>
          <p:nvPr/>
        </p:nvSpPr>
        <p:spPr>
          <a:xfrm>
            <a:off x="8741066" y="0"/>
            <a:ext cx="9546934" cy="5023098"/>
          </a:xfrm>
          <a:custGeom>
            <a:avLst/>
            <a:gdLst/>
            <a:ahLst/>
            <a:cxnLst/>
            <a:rect l="l" t="t" r="r" b="b"/>
            <a:pathLst>
              <a:path w="9546934" h="5023098" extrusionOk="0">
                <a:moveTo>
                  <a:pt x="0" y="0"/>
                </a:moveTo>
                <a:lnTo>
                  <a:pt x="9546934" y="0"/>
                </a:lnTo>
                <a:lnTo>
                  <a:pt x="9546934" y="5023098"/>
                </a:lnTo>
                <a:lnTo>
                  <a:pt x="0" y="5023098"/>
                </a:lnTo>
                <a:lnTo>
                  <a:pt x="0" y="0"/>
                </a:lnTo>
                <a:close/>
              </a:path>
            </a:pathLst>
          </a:custGeom>
          <a:blipFill rotWithShape="1">
            <a:blip r:embed="rId3">
              <a:alphaModFix/>
            </a:blip>
            <a:stretch>
              <a:fillRect t="-26731" b="-26731"/>
            </a:stretch>
          </a:blipFill>
          <a:ln>
            <a:noFill/>
          </a:ln>
        </p:spPr>
      </p:sp>
      <p:sp>
        <p:nvSpPr>
          <p:cNvPr id="310" name="Google Shape;310;p20"/>
          <p:cNvSpPr/>
          <p:nvPr/>
        </p:nvSpPr>
        <p:spPr>
          <a:xfrm>
            <a:off x="8953064" y="5263902"/>
            <a:ext cx="8608588" cy="1592589"/>
          </a:xfrm>
          <a:custGeom>
            <a:avLst/>
            <a:gdLst/>
            <a:ahLst/>
            <a:cxnLst/>
            <a:rect l="l" t="t" r="r" b="b"/>
            <a:pathLst>
              <a:path w="8608588" h="1592589" extrusionOk="0">
                <a:moveTo>
                  <a:pt x="0" y="0"/>
                </a:moveTo>
                <a:lnTo>
                  <a:pt x="8608588" y="0"/>
                </a:lnTo>
                <a:lnTo>
                  <a:pt x="8608588" y="1592589"/>
                </a:lnTo>
                <a:lnTo>
                  <a:pt x="0" y="1592589"/>
                </a:lnTo>
                <a:lnTo>
                  <a:pt x="0" y="0"/>
                </a:lnTo>
                <a:close/>
              </a:path>
            </a:pathLst>
          </a:custGeom>
          <a:blipFill rotWithShape="1">
            <a:blip r:embed="rId4">
              <a:alphaModFix/>
            </a:blip>
            <a:stretch>
              <a:fillRect/>
            </a:stretch>
          </a:blipFill>
          <a:ln>
            <a:noFill/>
          </a:ln>
        </p:spPr>
      </p:sp>
      <p:sp>
        <p:nvSpPr>
          <p:cNvPr id="311" name="Google Shape;311;p20"/>
          <p:cNvSpPr/>
          <p:nvPr/>
        </p:nvSpPr>
        <p:spPr>
          <a:xfrm>
            <a:off x="8953064" y="6856491"/>
            <a:ext cx="8608588" cy="2916159"/>
          </a:xfrm>
          <a:custGeom>
            <a:avLst/>
            <a:gdLst/>
            <a:ahLst/>
            <a:cxnLst/>
            <a:rect l="l" t="t" r="r" b="b"/>
            <a:pathLst>
              <a:path w="8608588" h="2916159" extrusionOk="0">
                <a:moveTo>
                  <a:pt x="0" y="0"/>
                </a:moveTo>
                <a:lnTo>
                  <a:pt x="8608588" y="0"/>
                </a:lnTo>
                <a:lnTo>
                  <a:pt x="8608588" y="2916159"/>
                </a:lnTo>
                <a:lnTo>
                  <a:pt x="0" y="2916159"/>
                </a:lnTo>
                <a:lnTo>
                  <a:pt x="0" y="0"/>
                </a:lnTo>
                <a:close/>
              </a:path>
            </a:pathLst>
          </a:custGeom>
          <a:blipFill rotWithShape="1">
            <a:blip r:embed="rId5">
              <a:alphaModFix/>
            </a:blip>
            <a:stretch>
              <a:fillRect/>
            </a:stretch>
          </a:blipFill>
          <a:ln>
            <a:noFill/>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
          <p:cNvSpPr/>
          <p:nvPr/>
        </p:nvSpPr>
        <p:spPr>
          <a:xfrm>
            <a:off x="1028700" y="924996"/>
            <a:ext cx="226459" cy="226459"/>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F39D5B"/>
          </a:solidFill>
          <a:ln>
            <a:noFill/>
          </a:ln>
        </p:spPr>
      </p:sp>
      <p:sp>
        <p:nvSpPr>
          <p:cNvPr id="98" name="Google Shape;98;p2"/>
          <p:cNvSpPr/>
          <p:nvPr/>
        </p:nvSpPr>
        <p:spPr>
          <a:xfrm>
            <a:off x="1558901" y="924996"/>
            <a:ext cx="226459" cy="226459"/>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F39D5B"/>
          </a:solidFill>
          <a:ln>
            <a:noFill/>
          </a:ln>
        </p:spPr>
      </p:sp>
      <p:sp>
        <p:nvSpPr>
          <p:cNvPr id="99" name="Google Shape;99;p2"/>
          <p:cNvSpPr/>
          <p:nvPr/>
        </p:nvSpPr>
        <p:spPr>
          <a:xfrm>
            <a:off x="2089102" y="924996"/>
            <a:ext cx="226459" cy="226459"/>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F39D5B"/>
          </a:solidFill>
          <a:ln>
            <a:noFill/>
          </a:ln>
        </p:spPr>
      </p:sp>
      <p:sp>
        <p:nvSpPr>
          <p:cNvPr id="100" name="Google Shape;100;p2"/>
          <p:cNvSpPr/>
          <p:nvPr/>
        </p:nvSpPr>
        <p:spPr>
          <a:xfrm>
            <a:off x="9123451" y="7346822"/>
            <a:ext cx="803320" cy="619561"/>
          </a:xfrm>
          <a:custGeom>
            <a:avLst/>
            <a:gdLst/>
            <a:ahLst/>
            <a:cxnLst/>
            <a:rect l="l" t="t" r="r" b="b"/>
            <a:pathLst>
              <a:path w="803320" h="619561" extrusionOk="0">
                <a:moveTo>
                  <a:pt x="0" y="0"/>
                </a:moveTo>
                <a:lnTo>
                  <a:pt x="803320" y="0"/>
                </a:lnTo>
                <a:lnTo>
                  <a:pt x="803320" y="619561"/>
                </a:lnTo>
                <a:lnTo>
                  <a:pt x="0" y="619561"/>
                </a:lnTo>
                <a:lnTo>
                  <a:pt x="0" y="0"/>
                </a:lnTo>
                <a:close/>
              </a:path>
            </a:pathLst>
          </a:custGeom>
          <a:blipFill rotWithShape="1">
            <a:blip r:embed="rId3">
              <a:alphaModFix/>
            </a:blip>
            <a:stretch>
              <a:fillRect/>
            </a:stretch>
          </a:blipFill>
          <a:ln>
            <a:noFill/>
          </a:ln>
        </p:spPr>
      </p:sp>
      <p:sp>
        <p:nvSpPr>
          <p:cNvPr id="101" name="Google Shape;101;p2"/>
          <p:cNvSpPr txBox="1"/>
          <p:nvPr/>
        </p:nvSpPr>
        <p:spPr>
          <a:xfrm>
            <a:off x="8183228" y="8813539"/>
            <a:ext cx="2683766" cy="763270"/>
          </a:xfrm>
          <a:prstGeom prst="rect">
            <a:avLst/>
          </a:prstGeom>
          <a:noFill/>
          <a:ln>
            <a:noFill/>
          </a:ln>
        </p:spPr>
        <p:txBody>
          <a:bodyPr spcFirstLastPara="1" wrap="square" lIns="0" tIns="0" rIns="0" bIns="0" anchor="t" anchorCtr="0">
            <a:spAutoFit/>
          </a:bodyPr>
          <a:lstStyle/>
          <a:p>
            <a:pPr marL="0" marR="0" lvl="0" indent="0" algn="ctr" rtl="0">
              <a:lnSpc>
                <a:spcPct val="140018"/>
              </a:lnSpc>
              <a:spcBef>
                <a:spcPts val="0"/>
              </a:spcBef>
              <a:spcAft>
                <a:spcPts val="0"/>
              </a:spcAft>
              <a:buNone/>
            </a:pPr>
            <a:r>
              <a:rPr lang="en-US" sz="2199" b="0" i="0" u="none" strike="noStrike" cap="none">
                <a:solidFill>
                  <a:srgbClr val="FFFFFF"/>
                </a:solidFill>
                <a:latin typeface="Open Sans"/>
                <a:ea typeface="Open Sans"/>
                <a:cs typeface="Open Sans"/>
                <a:sym typeface="Open Sans"/>
              </a:rPr>
              <a:t>Lorem ipsum dolor sit amet adipi</a:t>
            </a:r>
            <a:endParaRPr/>
          </a:p>
        </p:txBody>
      </p:sp>
      <p:sp>
        <p:nvSpPr>
          <p:cNvPr id="102" name="Google Shape;102;p2"/>
          <p:cNvSpPr txBox="1"/>
          <p:nvPr/>
        </p:nvSpPr>
        <p:spPr>
          <a:xfrm>
            <a:off x="1524495" y="7927333"/>
            <a:ext cx="2802379" cy="29717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1" i="0" u="none" strike="noStrike" cap="none">
                <a:solidFill>
                  <a:srgbClr val="FFFFFF"/>
                </a:solidFill>
                <a:latin typeface="Open Sans"/>
                <a:ea typeface="Open Sans"/>
                <a:cs typeface="Open Sans"/>
                <a:sym typeface="Open Sans"/>
              </a:rPr>
              <a:t>LEARN MORE</a:t>
            </a:r>
            <a:endParaRPr/>
          </a:p>
        </p:txBody>
      </p:sp>
      <p:sp>
        <p:nvSpPr>
          <p:cNvPr id="103" name="Google Shape;103;p2"/>
          <p:cNvSpPr/>
          <p:nvPr/>
        </p:nvSpPr>
        <p:spPr>
          <a:xfrm>
            <a:off x="1524495" y="1038225"/>
            <a:ext cx="3703373" cy="1421169"/>
          </a:xfrm>
          <a:custGeom>
            <a:avLst/>
            <a:gdLst/>
            <a:ahLst/>
            <a:cxnLst/>
            <a:rect l="l" t="t" r="r" b="b"/>
            <a:pathLst>
              <a:path w="3703373" h="1421169" extrusionOk="0">
                <a:moveTo>
                  <a:pt x="0" y="0"/>
                </a:moveTo>
                <a:lnTo>
                  <a:pt x="3703373" y="0"/>
                </a:lnTo>
                <a:lnTo>
                  <a:pt x="3703373" y="1421169"/>
                </a:lnTo>
                <a:lnTo>
                  <a:pt x="0" y="1421169"/>
                </a:lnTo>
                <a:lnTo>
                  <a:pt x="0" y="0"/>
                </a:lnTo>
                <a:close/>
              </a:path>
            </a:pathLst>
          </a:custGeom>
          <a:blipFill rotWithShape="1">
            <a:blip r:embed="rId4">
              <a:alphaModFix/>
            </a:blip>
            <a:stretch>
              <a:fillRect/>
            </a:stretch>
          </a:blipFill>
          <a:ln>
            <a:noFill/>
          </a:ln>
        </p:spPr>
      </p:sp>
      <p:sp>
        <p:nvSpPr>
          <p:cNvPr id="104" name="Google Shape;104;p2"/>
          <p:cNvSpPr txBox="1"/>
          <p:nvPr/>
        </p:nvSpPr>
        <p:spPr>
          <a:xfrm>
            <a:off x="1255159" y="4013523"/>
            <a:ext cx="16729099" cy="3839321"/>
          </a:xfrm>
          <a:prstGeom prst="rect">
            <a:avLst/>
          </a:prstGeom>
          <a:noFill/>
          <a:ln>
            <a:noFill/>
          </a:ln>
        </p:spPr>
        <p:txBody>
          <a:bodyPr spcFirstLastPara="1" wrap="square" lIns="0" tIns="0" rIns="0" bIns="0" anchor="t" anchorCtr="0">
            <a:spAutoFit/>
          </a:bodyPr>
          <a:lstStyle/>
          <a:p>
            <a:pPr marL="755639" marR="0" lvl="1" indent="-377820" algn="l" rtl="0">
              <a:lnSpc>
                <a:spcPct val="229036"/>
              </a:lnSpc>
              <a:spcBef>
                <a:spcPts val="0"/>
              </a:spcBef>
              <a:spcAft>
                <a:spcPts val="0"/>
              </a:spcAft>
              <a:buClr>
                <a:srgbClr val="000000"/>
              </a:buClr>
              <a:buSzPts val="3499"/>
              <a:buFont typeface="Arial"/>
              <a:buChar char="•"/>
            </a:pPr>
            <a:r>
              <a:rPr lang="en-US" sz="3499" b="1" i="0" u="none" strike="noStrike" cap="none" dirty="0">
                <a:solidFill>
                  <a:srgbClr val="000000"/>
                </a:solidFill>
                <a:latin typeface="Open Sans"/>
                <a:ea typeface="Open Sans"/>
                <a:cs typeface="Open Sans"/>
                <a:sym typeface="Open Sans"/>
              </a:rPr>
              <a:t>…</a:t>
            </a:r>
          </a:p>
          <a:p>
            <a:pPr marL="755639" marR="0" lvl="1" indent="-377820" algn="l" rtl="0">
              <a:lnSpc>
                <a:spcPct val="229036"/>
              </a:lnSpc>
              <a:spcBef>
                <a:spcPts val="0"/>
              </a:spcBef>
              <a:spcAft>
                <a:spcPts val="0"/>
              </a:spcAft>
              <a:buClr>
                <a:srgbClr val="000000"/>
              </a:buClr>
              <a:buSzPts val="3499"/>
              <a:buFont typeface="Arial"/>
              <a:buChar char="•"/>
            </a:pPr>
            <a:r>
              <a:rPr lang="en-US" sz="3499" b="1" dirty="0">
                <a:latin typeface="Open Sans"/>
                <a:ea typeface="Open Sans"/>
                <a:cs typeface="Open Sans"/>
                <a:sym typeface="Open Sans"/>
              </a:rPr>
              <a:t>….</a:t>
            </a:r>
            <a:endParaRPr dirty="0"/>
          </a:p>
          <a:p>
            <a:pPr marL="0" marR="0" lvl="0" indent="0" algn="l" rtl="0">
              <a:lnSpc>
                <a:spcPct val="255215"/>
              </a:lnSpc>
              <a:spcBef>
                <a:spcPts val="0"/>
              </a:spcBef>
              <a:spcAft>
                <a:spcPts val="0"/>
              </a:spcAft>
              <a:buNone/>
            </a:pPr>
            <a:endParaRPr sz="3499" b="1" i="0" u="none" strike="noStrike" cap="none" dirty="0">
              <a:solidFill>
                <a:srgbClr val="000000"/>
              </a:solidFill>
              <a:latin typeface="Open Sans"/>
              <a:ea typeface="Open Sans"/>
              <a:cs typeface="Open Sans"/>
              <a:sym typeface="Open Sans"/>
            </a:endParaRPr>
          </a:p>
        </p:txBody>
      </p:sp>
      <p:sp>
        <p:nvSpPr>
          <p:cNvPr id="108" name="Google Shape;108;p2"/>
          <p:cNvSpPr txBox="1"/>
          <p:nvPr/>
        </p:nvSpPr>
        <p:spPr>
          <a:xfrm>
            <a:off x="1524495" y="2609473"/>
            <a:ext cx="8000615" cy="958215"/>
          </a:xfrm>
          <a:prstGeom prst="rect">
            <a:avLst/>
          </a:prstGeom>
          <a:noFill/>
          <a:ln>
            <a:noFill/>
          </a:ln>
        </p:spPr>
        <p:txBody>
          <a:bodyPr spcFirstLastPara="1" wrap="square" lIns="0" tIns="0" rIns="0" bIns="0" anchor="t" anchorCtr="0">
            <a:spAutoFit/>
          </a:bodyPr>
          <a:lstStyle/>
          <a:p>
            <a:pPr marL="0" marR="0" lvl="0" indent="0" algn="l" rtl="0">
              <a:lnSpc>
                <a:spcPct val="128000"/>
              </a:lnSpc>
              <a:spcBef>
                <a:spcPts val="0"/>
              </a:spcBef>
              <a:spcAft>
                <a:spcPts val="0"/>
              </a:spcAft>
              <a:buNone/>
            </a:pPr>
            <a:r>
              <a:rPr lang="en-US" sz="6000" b="1" i="0" u="none" strike="noStrike" cap="none">
                <a:solidFill>
                  <a:srgbClr val="000000"/>
                </a:solidFill>
                <a:latin typeface="Poppins"/>
                <a:ea typeface="Poppins"/>
                <a:cs typeface="Poppins"/>
                <a:sym typeface="Poppins"/>
              </a:rPr>
              <a:t>TEAM MEMBER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21"/>
          <p:cNvSpPr/>
          <p:nvPr/>
        </p:nvSpPr>
        <p:spPr>
          <a:xfrm>
            <a:off x="1028700" y="924996"/>
            <a:ext cx="226459" cy="226459"/>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F39D5B"/>
          </a:solidFill>
          <a:ln>
            <a:noFill/>
          </a:ln>
        </p:spPr>
      </p:sp>
      <p:sp>
        <p:nvSpPr>
          <p:cNvPr id="317" name="Google Shape;317;p21"/>
          <p:cNvSpPr/>
          <p:nvPr/>
        </p:nvSpPr>
        <p:spPr>
          <a:xfrm>
            <a:off x="1558901" y="924996"/>
            <a:ext cx="226459" cy="226459"/>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F39D5B"/>
          </a:solidFill>
          <a:ln>
            <a:noFill/>
          </a:ln>
        </p:spPr>
      </p:sp>
      <p:sp>
        <p:nvSpPr>
          <p:cNvPr id="318" name="Google Shape;318;p21"/>
          <p:cNvSpPr/>
          <p:nvPr/>
        </p:nvSpPr>
        <p:spPr>
          <a:xfrm>
            <a:off x="2089102" y="924996"/>
            <a:ext cx="226459" cy="226459"/>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F39D5B"/>
          </a:solidFill>
          <a:ln>
            <a:noFill/>
          </a:ln>
        </p:spPr>
      </p:sp>
      <p:sp>
        <p:nvSpPr>
          <p:cNvPr id="319" name="Google Shape;319;p21"/>
          <p:cNvSpPr txBox="1"/>
          <p:nvPr/>
        </p:nvSpPr>
        <p:spPr>
          <a:xfrm>
            <a:off x="2089102" y="3449748"/>
            <a:ext cx="13928685" cy="5111953"/>
          </a:xfrm>
          <a:prstGeom prst="rect">
            <a:avLst/>
          </a:prstGeom>
          <a:noFill/>
          <a:ln>
            <a:noFill/>
          </a:ln>
        </p:spPr>
        <p:txBody>
          <a:bodyPr spcFirstLastPara="1" wrap="square" lIns="0" tIns="0" rIns="0" bIns="0" anchor="t" anchorCtr="0">
            <a:spAutoFit/>
          </a:bodyPr>
          <a:lstStyle/>
          <a:p>
            <a:pPr marL="0" marR="0" lvl="0" indent="0" algn="l" rtl="0">
              <a:lnSpc>
                <a:spcPct val="128002"/>
              </a:lnSpc>
              <a:spcBef>
                <a:spcPts val="0"/>
              </a:spcBef>
              <a:spcAft>
                <a:spcPts val="0"/>
              </a:spcAft>
              <a:buNone/>
            </a:pPr>
            <a:r>
              <a:rPr lang="en-US" sz="10567" b="1" i="0" u="none" strike="noStrike" cap="none">
                <a:solidFill>
                  <a:srgbClr val="000000"/>
                </a:solidFill>
                <a:latin typeface="Poppins"/>
                <a:ea typeface="Poppins"/>
                <a:cs typeface="Poppins"/>
                <a:sym typeface="Poppins"/>
              </a:rPr>
              <a:t>SOFTWARE REQUIREMENT SPECIFICATION</a:t>
            </a:r>
            <a:endParaRPr/>
          </a:p>
        </p:txBody>
      </p:sp>
      <p:sp>
        <p:nvSpPr>
          <p:cNvPr id="320" name="Google Shape;320;p21"/>
          <p:cNvSpPr/>
          <p:nvPr/>
        </p:nvSpPr>
        <p:spPr>
          <a:xfrm>
            <a:off x="1524495" y="1303129"/>
            <a:ext cx="3703373" cy="1421169"/>
          </a:xfrm>
          <a:custGeom>
            <a:avLst/>
            <a:gdLst/>
            <a:ahLst/>
            <a:cxnLst/>
            <a:rect l="l" t="t" r="r" b="b"/>
            <a:pathLst>
              <a:path w="3703373" h="1421169" extrusionOk="0">
                <a:moveTo>
                  <a:pt x="0" y="0"/>
                </a:moveTo>
                <a:lnTo>
                  <a:pt x="3703373" y="0"/>
                </a:lnTo>
                <a:lnTo>
                  <a:pt x="3703373" y="1421169"/>
                </a:lnTo>
                <a:lnTo>
                  <a:pt x="0" y="1421169"/>
                </a:lnTo>
                <a:lnTo>
                  <a:pt x="0" y="0"/>
                </a:lnTo>
                <a:close/>
              </a:path>
            </a:pathLst>
          </a:custGeom>
          <a:blipFill rotWithShape="1">
            <a:blip r:embed="rId3">
              <a:alphaModFix/>
            </a:blip>
            <a:stretch>
              <a:fillRect/>
            </a:stretch>
          </a:blipFill>
          <a:ln>
            <a:noFill/>
          </a:ln>
        </p:spPr>
      </p:sp>
      <p:grpSp>
        <p:nvGrpSpPr>
          <p:cNvPr id="321" name="Google Shape;321;p21"/>
          <p:cNvGrpSpPr/>
          <p:nvPr/>
        </p:nvGrpSpPr>
        <p:grpSpPr>
          <a:xfrm>
            <a:off x="1028700" y="3426977"/>
            <a:ext cx="495795" cy="5134724"/>
            <a:chOff x="0" y="-28575"/>
            <a:chExt cx="130580" cy="1352355"/>
          </a:xfrm>
        </p:grpSpPr>
        <p:sp>
          <p:nvSpPr>
            <p:cNvPr id="322" name="Google Shape;322;p21"/>
            <p:cNvSpPr/>
            <p:nvPr/>
          </p:nvSpPr>
          <p:spPr>
            <a:xfrm>
              <a:off x="0" y="0"/>
              <a:ext cx="130580" cy="1323780"/>
            </a:xfrm>
            <a:custGeom>
              <a:avLst/>
              <a:gdLst/>
              <a:ahLst/>
              <a:cxnLst/>
              <a:rect l="l" t="t" r="r" b="b"/>
              <a:pathLst>
                <a:path w="130580" h="1323780" extrusionOk="0">
                  <a:moveTo>
                    <a:pt x="0" y="0"/>
                  </a:moveTo>
                  <a:lnTo>
                    <a:pt x="130580" y="0"/>
                  </a:lnTo>
                  <a:lnTo>
                    <a:pt x="130580" y="1323780"/>
                  </a:lnTo>
                  <a:lnTo>
                    <a:pt x="0" y="1323780"/>
                  </a:lnTo>
                  <a:close/>
                </a:path>
              </a:pathLst>
            </a:custGeom>
            <a:solidFill>
              <a:srgbClr val="F39D5B"/>
            </a:solidFill>
            <a:ln>
              <a:noFill/>
            </a:ln>
          </p:spPr>
        </p:sp>
        <p:sp>
          <p:nvSpPr>
            <p:cNvPr id="323" name="Google Shape;323;p21"/>
            <p:cNvSpPr txBox="1"/>
            <p:nvPr/>
          </p:nvSpPr>
          <p:spPr>
            <a:xfrm>
              <a:off x="0" y="-28575"/>
              <a:ext cx="130580" cy="1352355"/>
            </a:xfrm>
            <a:prstGeom prst="rect">
              <a:avLst/>
            </a:prstGeom>
            <a:noFill/>
            <a:ln>
              <a:noFill/>
            </a:ln>
          </p:spPr>
          <p:txBody>
            <a:bodyPr spcFirstLastPara="1" wrap="square" lIns="50800" tIns="50800" rIns="50800" bIns="50800" anchor="ctr" anchorCtr="0">
              <a:noAutofit/>
            </a:bodyPr>
            <a:lstStyle/>
            <a:p>
              <a:pPr marL="0" marR="0" lvl="0" indent="0" algn="ctr" rtl="0">
                <a:lnSpc>
                  <a:spcPct val="139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2"/>
          <p:cNvSpPr/>
          <p:nvPr/>
        </p:nvSpPr>
        <p:spPr>
          <a:xfrm>
            <a:off x="13555927" y="327640"/>
            <a:ext cx="3703373" cy="1421169"/>
          </a:xfrm>
          <a:custGeom>
            <a:avLst/>
            <a:gdLst/>
            <a:ahLst/>
            <a:cxnLst/>
            <a:rect l="l" t="t" r="r" b="b"/>
            <a:pathLst>
              <a:path w="3703373" h="1421169" extrusionOk="0">
                <a:moveTo>
                  <a:pt x="0" y="0"/>
                </a:moveTo>
                <a:lnTo>
                  <a:pt x="3703373" y="0"/>
                </a:lnTo>
                <a:lnTo>
                  <a:pt x="3703373" y="1421170"/>
                </a:lnTo>
                <a:lnTo>
                  <a:pt x="0" y="1421170"/>
                </a:lnTo>
                <a:lnTo>
                  <a:pt x="0" y="0"/>
                </a:lnTo>
                <a:close/>
              </a:path>
            </a:pathLst>
          </a:custGeom>
          <a:blipFill rotWithShape="1">
            <a:blip r:embed="rId3">
              <a:alphaModFix/>
            </a:blip>
            <a:stretch>
              <a:fillRect/>
            </a:stretch>
          </a:blipFill>
          <a:ln>
            <a:noFill/>
          </a:ln>
        </p:spPr>
      </p:sp>
      <p:sp>
        <p:nvSpPr>
          <p:cNvPr id="329" name="Google Shape;329;p22"/>
          <p:cNvSpPr/>
          <p:nvPr/>
        </p:nvSpPr>
        <p:spPr>
          <a:xfrm>
            <a:off x="1028700" y="1028700"/>
            <a:ext cx="10782300" cy="8229600"/>
          </a:xfrm>
          <a:custGeom>
            <a:avLst/>
            <a:gdLst/>
            <a:ahLst/>
            <a:cxnLst/>
            <a:rect l="l" t="t" r="r" b="b"/>
            <a:pathLst>
              <a:path w="10782300" h="8229600" extrusionOk="0">
                <a:moveTo>
                  <a:pt x="0" y="0"/>
                </a:moveTo>
                <a:lnTo>
                  <a:pt x="10782300" y="0"/>
                </a:lnTo>
                <a:lnTo>
                  <a:pt x="10782300" y="8229600"/>
                </a:lnTo>
                <a:lnTo>
                  <a:pt x="0" y="8229600"/>
                </a:lnTo>
                <a:lnTo>
                  <a:pt x="0" y="0"/>
                </a:lnTo>
                <a:close/>
              </a:path>
            </a:pathLst>
          </a:custGeom>
          <a:blipFill rotWithShape="1">
            <a:blip r:embed="rId4">
              <a:alphaModFix/>
            </a:blip>
            <a:stretch>
              <a:fillRect l="-461" r="-460"/>
            </a:stretch>
          </a:blipFill>
          <a:ln>
            <a:noFill/>
          </a:ln>
        </p:spPr>
      </p:sp>
      <p:sp>
        <p:nvSpPr>
          <p:cNvPr id="330" name="Google Shape;330;p22"/>
          <p:cNvSpPr txBox="1"/>
          <p:nvPr/>
        </p:nvSpPr>
        <p:spPr>
          <a:xfrm>
            <a:off x="12471309" y="4773930"/>
            <a:ext cx="5816691" cy="662941"/>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US" sz="3899" b="1" i="0" u="none" strike="noStrike" cap="none">
                <a:solidFill>
                  <a:srgbClr val="000000"/>
                </a:solidFill>
                <a:latin typeface="Poppins"/>
                <a:ea typeface="Poppins"/>
                <a:cs typeface="Poppins"/>
                <a:sym typeface="Poppins"/>
              </a:rPr>
              <a:t>USE CASES DIAGRAM</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23"/>
          <p:cNvSpPr/>
          <p:nvPr/>
        </p:nvSpPr>
        <p:spPr>
          <a:xfrm>
            <a:off x="13555927" y="327640"/>
            <a:ext cx="3703373" cy="1421169"/>
          </a:xfrm>
          <a:custGeom>
            <a:avLst/>
            <a:gdLst/>
            <a:ahLst/>
            <a:cxnLst/>
            <a:rect l="l" t="t" r="r" b="b"/>
            <a:pathLst>
              <a:path w="3703373" h="1421169" extrusionOk="0">
                <a:moveTo>
                  <a:pt x="0" y="0"/>
                </a:moveTo>
                <a:lnTo>
                  <a:pt x="3703373" y="0"/>
                </a:lnTo>
                <a:lnTo>
                  <a:pt x="3703373" y="1421170"/>
                </a:lnTo>
                <a:lnTo>
                  <a:pt x="0" y="1421170"/>
                </a:lnTo>
                <a:lnTo>
                  <a:pt x="0" y="0"/>
                </a:lnTo>
                <a:close/>
              </a:path>
            </a:pathLst>
          </a:custGeom>
          <a:blipFill rotWithShape="1">
            <a:blip r:embed="rId3">
              <a:alphaModFix/>
            </a:blip>
            <a:stretch>
              <a:fillRect/>
            </a:stretch>
          </a:blipFill>
          <a:ln>
            <a:noFill/>
          </a:ln>
        </p:spPr>
      </p:sp>
      <p:grpSp>
        <p:nvGrpSpPr>
          <p:cNvPr id="336" name="Google Shape;336;p23"/>
          <p:cNvGrpSpPr/>
          <p:nvPr/>
        </p:nvGrpSpPr>
        <p:grpSpPr>
          <a:xfrm>
            <a:off x="780802" y="929729"/>
            <a:ext cx="297118" cy="1981111"/>
            <a:chOff x="0" y="-28575"/>
            <a:chExt cx="78253" cy="521774"/>
          </a:xfrm>
        </p:grpSpPr>
        <p:sp>
          <p:nvSpPr>
            <p:cNvPr id="337" name="Google Shape;337;p23"/>
            <p:cNvSpPr/>
            <p:nvPr/>
          </p:nvSpPr>
          <p:spPr>
            <a:xfrm>
              <a:off x="0" y="0"/>
              <a:ext cx="78253" cy="493199"/>
            </a:xfrm>
            <a:custGeom>
              <a:avLst/>
              <a:gdLst/>
              <a:ahLst/>
              <a:cxnLst/>
              <a:rect l="l" t="t" r="r" b="b"/>
              <a:pathLst>
                <a:path w="78253" h="493199" extrusionOk="0">
                  <a:moveTo>
                    <a:pt x="0" y="0"/>
                  </a:moveTo>
                  <a:lnTo>
                    <a:pt x="78253" y="0"/>
                  </a:lnTo>
                  <a:lnTo>
                    <a:pt x="78253" y="493199"/>
                  </a:lnTo>
                  <a:lnTo>
                    <a:pt x="0" y="493199"/>
                  </a:lnTo>
                  <a:close/>
                </a:path>
              </a:pathLst>
            </a:custGeom>
            <a:solidFill>
              <a:srgbClr val="F39D5B"/>
            </a:solidFill>
            <a:ln>
              <a:noFill/>
            </a:ln>
          </p:spPr>
        </p:sp>
        <p:sp>
          <p:nvSpPr>
            <p:cNvPr id="338" name="Google Shape;338;p23"/>
            <p:cNvSpPr txBox="1"/>
            <p:nvPr/>
          </p:nvSpPr>
          <p:spPr>
            <a:xfrm>
              <a:off x="0" y="-28575"/>
              <a:ext cx="78253" cy="521774"/>
            </a:xfrm>
            <a:prstGeom prst="rect">
              <a:avLst/>
            </a:prstGeom>
            <a:noFill/>
            <a:ln>
              <a:noFill/>
            </a:ln>
          </p:spPr>
          <p:txBody>
            <a:bodyPr spcFirstLastPara="1" wrap="square" lIns="50800" tIns="50800" rIns="50800" bIns="50800" anchor="ctr" anchorCtr="0">
              <a:noAutofit/>
            </a:bodyPr>
            <a:lstStyle/>
            <a:p>
              <a:pPr marL="0" marR="0" lvl="0" indent="0" algn="ctr" rtl="0">
                <a:lnSpc>
                  <a:spcPct val="139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39" name="Google Shape;339;p23"/>
          <p:cNvSpPr/>
          <p:nvPr/>
        </p:nvSpPr>
        <p:spPr>
          <a:xfrm>
            <a:off x="929361" y="3375283"/>
            <a:ext cx="4078044" cy="4842677"/>
          </a:xfrm>
          <a:custGeom>
            <a:avLst/>
            <a:gdLst/>
            <a:ahLst/>
            <a:cxnLst/>
            <a:rect l="l" t="t" r="r" b="b"/>
            <a:pathLst>
              <a:path w="4078044" h="4842677" extrusionOk="0">
                <a:moveTo>
                  <a:pt x="0" y="0"/>
                </a:moveTo>
                <a:lnTo>
                  <a:pt x="4078044" y="0"/>
                </a:lnTo>
                <a:lnTo>
                  <a:pt x="4078044" y="4842677"/>
                </a:lnTo>
                <a:lnTo>
                  <a:pt x="0" y="4842677"/>
                </a:lnTo>
                <a:lnTo>
                  <a:pt x="0" y="0"/>
                </a:lnTo>
                <a:close/>
              </a:path>
            </a:pathLst>
          </a:custGeom>
          <a:blipFill rotWithShape="1">
            <a:blip r:embed="rId4">
              <a:alphaModFix/>
            </a:blip>
            <a:stretch>
              <a:fillRect/>
            </a:stretch>
          </a:blipFill>
          <a:ln>
            <a:noFill/>
          </a:ln>
        </p:spPr>
      </p:sp>
      <p:grpSp>
        <p:nvGrpSpPr>
          <p:cNvPr id="340" name="Google Shape;340;p23"/>
          <p:cNvGrpSpPr/>
          <p:nvPr/>
        </p:nvGrpSpPr>
        <p:grpSpPr>
          <a:xfrm>
            <a:off x="4940730" y="3247737"/>
            <a:ext cx="47625" cy="4951173"/>
            <a:chOff x="0" y="-28575"/>
            <a:chExt cx="12543" cy="1304013"/>
          </a:xfrm>
        </p:grpSpPr>
        <p:sp>
          <p:nvSpPr>
            <p:cNvPr id="341" name="Google Shape;341;p23"/>
            <p:cNvSpPr/>
            <p:nvPr/>
          </p:nvSpPr>
          <p:spPr>
            <a:xfrm>
              <a:off x="0" y="0"/>
              <a:ext cx="12543" cy="1275438"/>
            </a:xfrm>
            <a:custGeom>
              <a:avLst/>
              <a:gdLst/>
              <a:ahLst/>
              <a:cxnLst/>
              <a:rect l="l" t="t" r="r" b="b"/>
              <a:pathLst>
                <a:path w="12543" h="1275438" extrusionOk="0">
                  <a:moveTo>
                    <a:pt x="0" y="0"/>
                  </a:moveTo>
                  <a:lnTo>
                    <a:pt x="12543" y="0"/>
                  </a:lnTo>
                  <a:lnTo>
                    <a:pt x="12543" y="1275438"/>
                  </a:lnTo>
                  <a:lnTo>
                    <a:pt x="0" y="1275438"/>
                  </a:lnTo>
                  <a:close/>
                </a:path>
              </a:pathLst>
            </a:custGeom>
            <a:solidFill>
              <a:srgbClr val="F39D5B"/>
            </a:solidFill>
            <a:ln>
              <a:noFill/>
            </a:ln>
          </p:spPr>
        </p:sp>
        <p:sp>
          <p:nvSpPr>
            <p:cNvPr id="342" name="Google Shape;342;p23"/>
            <p:cNvSpPr txBox="1"/>
            <p:nvPr/>
          </p:nvSpPr>
          <p:spPr>
            <a:xfrm>
              <a:off x="0" y="-28575"/>
              <a:ext cx="12543" cy="1304013"/>
            </a:xfrm>
            <a:prstGeom prst="rect">
              <a:avLst/>
            </a:prstGeom>
            <a:noFill/>
            <a:ln>
              <a:noFill/>
            </a:ln>
          </p:spPr>
          <p:txBody>
            <a:bodyPr spcFirstLastPara="1" wrap="square" lIns="50800" tIns="50800" rIns="50800" bIns="50800" anchor="ctr" anchorCtr="0">
              <a:noAutofit/>
            </a:bodyPr>
            <a:lstStyle/>
            <a:p>
              <a:pPr marL="0" marR="0" lvl="0" indent="0" algn="ctr" rtl="0">
                <a:lnSpc>
                  <a:spcPct val="139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43" name="Google Shape;343;p23"/>
          <p:cNvSpPr/>
          <p:nvPr/>
        </p:nvSpPr>
        <p:spPr>
          <a:xfrm>
            <a:off x="5967053" y="2119929"/>
            <a:ext cx="10125142" cy="7353384"/>
          </a:xfrm>
          <a:custGeom>
            <a:avLst/>
            <a:gdLst/>
            <a:ahLst/>
            <a:cxnLst/>
            <a:rect l="l" t="t" r="r" b="b"/>
            <a:pathLst>
              <a:path w="10125142" h="7353384" extrusionOk="0">
                <a:moveTo>
                  <a:pt x="0" y="0"/>
                </a:moveTo>
                <a:lnTo>
                  <a:pt x="10125142" y="0"/>
                </a:lnTo>
                <a:lnTo>
                  <a:pt x="10125142" y="7353384"/>
                </a:lnTo>
                <a:lnTo>
                  <a:pt x="0" y="7353384"/>
                </a:lnTo>
                <a:lnTo>
                  <a:pt x="0" y="0"/>
                </a:lnTo>
                <a:close/>
              </a:path>
            </a:pathLst>
          </a:custGeom>
          <a:blipFill rotWithShape="1">
            <a:blip r:embed="rId5">
              <a:alphaModFix/>
            </a:blip>
            <a:stretch>
              <a:fillRect/>
            </a:stretch>
          </a:blipFill>
          <a:ln>
            <a:noFill/>
          </a:ln>
        </p:spPr>
      </p:sp>
      <p:sp>
        <p:nvSpPr>
          <p:cNvPr id="344" name="Google Shape;344;p23"/>
          <p:cNvSpPr txBox="1"/>
          <p:nvPr/>
        </p:nvSpPr>
        <p:spPr>
          <a:xfrm>
            <a:off x="1377141" y="981075"/>
            <a:ext cx="11696438" cy="958215"/>
          </a:xfrm>
          <a:prstGeom prst="rect">
            <a:avLst/>
          </a:prstGeom>
          <a:noFill/>
          <a:ln>
            <a:noFill/>
          </a:ln>
        </p:spPr>
        <p:txBody>
          <a:bodyPr spcFirstLastPara="1" wrap="square" lIns="0" tIns="0" rIns="0" bIns="0" anchor="t" anchorCtr="0">
            <a:spAutoFit/>
          </a:bodyPr>
          <a:lstStyle/>
          <a:p>
            <a:pPr marL="0" marR="0" lvl="0" indent="0" algn="l" rtl="0">
              <a:lnSpc>
                <a:spcPct val="128000"/>
              </a:lnSpc>
              <a:spcBef>
                <a:spcPts val="0"/>
              </a:spcBef>
              <a:spcAft>
                <a:spcPts val="0"/>
              </a:spcAft>
              <a:buNone/>
            </a:pPr>
            <a:r>
              <a:rPr lang="en-US" sz="6000" b="1" i="0" u="none" strike="noStrike" cap="none">
                <a:solidFill>
                  <a:srgbClr val="000000"/>
                </a:solidFill>
                <a:latin typeface="Poppins"/>
                <a:ea typeface="Poppins"/>
                <a:cs typeface="Poppins"/>
                <a:sym typeface="Poppins"/>
              </a:rPr>
              <a:t>USER REQUIREMENTS - GUEST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24"/>
          <p:cNvSpPr/>
          <p:nvPr/>
        </p:nvSpPr>
        <p:spPr>
          <a:xfrm>
            <a:off x="13555927" y="327640"/>
            <a:ext cx="3703373" cy="1421169"/>
          </a:xfrm>
          <a:custGeom>
            <a:avLst/>
            <a:gdLst/>
            <a:ahLst/>
            <a:cxnLst/>
            <a:rect l="l" t="t" r="r" b="b"/>
            <a:pathLst>
              <a:path w="3703373" h="1421169" extrusionOk="0">
                <a:moveTo>
                  <a:pt x="0" y="0"/>
                </a:moveTo>
                <a:lnTo>
                  <a:pt x="3703373" y="0"/>
                </a:lnTo>
                <a:lnTo>
                  <a:pt x="3703373" y="1421170"/>
                </a:lnTo>
                <a:lnTo>
                  <a:pt x="0" y="1421170"/>
                </a:lnTo>
                <a:lnTo>
                  <a:pt x="0" y="0"/>
                </a:lnTo>
                <a:close/>
              </a:path>
            </a:pathLst>
          </a:custGeom>
          <a:blipFill rotWithShape="1">
            <a:blip r:embed="rId3">
              <a:alphaModFix/>
            </a:blip>
            <a:stretch>
              <a:fillRect/>
            </a:stretch>
          </a:blipFill>
          <a:ln>
            <a:noFill/>
          </a:ln>
        </p:spPr>
      </p:sp>
      <p:grpSp>
        <p:nvGrpSpPr>
          <p:cNvPr id="350" name="Google Shape;350;p24"/>
          <p:cNvGrpSpPr/>
          <p:nvPr/>
        </p:nvGrpSpPr>
        <p:grpSpPr>
          <a:xfrm>
            <a:off x="780802" y="929729"/>
            <a:ext cx="297118" cy="1981111"/>
            <a:chOff x="0" y="-28575"/>
            <a:chExt cx="78253" cy="521774"/>
          </a:xfrm>
        </p:grpSpPr>
        <p:sp>
          <p:nvSpPr>
            <p:cNvPr id="351" name="Google Shape;351;p24"/>
            <p:cNvSpPr/>
            <p:nvPr/>
          </p:nvSpPr>
          <p:spPr>
            <a:xfrm>
              <a:off x="0" y="0"/>
              <a:ext cx="78253" cy="493199"/>
            </a:xfrm>
            <a:custGeom>
              <a:avLst/>
              <a:gdLst/>
              <a:ahLst/>
              <a:cxnLst/>
              <a:rect l="l" t="t" r="r" b="b"/>
              <a:pathLst>
                <a:path w="78253" h="493199" extrusionOk="0">
                  <a:moveTo>
                    <a:pt x="0" y="0"/>
                  </a:moveTo>
                  <a:lnTo>
                    <a:pt x="78253" y="0"/>
                  </a:lnTo>
                  <a:lnTo>
                    <a:pt x="78253" y="493199"/>
                  </a:lnTo>
                  <a:lnTo>
                    <a:pt x="0" y="493199"/>
                  </a:lnTo>
                  <a:close/>
                </a:path>
              </a:pathLst>
            </a:custGeom>
            <a:solidFill>
              <a:srgbClr val="F39D5B"/>
            </a:solidFill>
            <a:ln>
              <a:noFill/>
            </a:ln>
          </p:spPr>
        </p:sp>
        <p:sp>
          <p:nvSpPr>
            <p:cNvPr id="352" name="Google Shape;352;p24"/>
            <p:cNvSpPr txBox="1"/>
            <p:nvPr/>
          </p:nvSpPr>
          <p:spPr>
            <a:xfrm>
              <a:off x="0" y="-28575"/>
              <a:ext cx="78253" cy="521774"/>
            </a:xfrm>
            <a:prstGeom prst="rect">
              <a:avLst/>
            </a:prstGeom>
            <a:noFill/>
            <a:ln>
              <a:noFill/>
            </a:ln>
          </p:spPr>
          <p:txBody>
            <a:bodyPr spcFirstLastPara="1" wrap="square" lIns="50800" tIns="50800" rIns="50800" bIns="50800" anchor="ctr" anchorCtr="0">
              <a:noAutofit/>
            </a:bodyPr>
            <a:lstStyle/>
            <a:p>
              <a:pPr marL="0" marR="0" lvl="0" indent="0" algn="ctr" rtl="0">
                <a:lnSpc>
                  <a:spcPct val="139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53" name="Google Shape;353;p24"/>
          <p:cNvSpPr/>
          <p:nvPr/>
        </p:nvSpPr>
        <p:spPr>
          <a:xfrm>
            <a:off x="929361" y="3375283"/>
            <a:ext cx="4078044" cy="4842677"/>
          </a:xfrm>
          <a:custGeom>
            <a:avLst/>
            <a:gdLst/>
            <a:ahLst/>
            <a:cxnLst/>
            <a:rect l="l" t="t" r="r" b="b"/>
            <a:pathLst>
              <a:path w="4078044" h="4842677" extrusionOk="0">
                <a:moveTo>
                  <a:pt x="0" y="0"/>
                </a:moveTo>
                <a:lnTo>
                  <a:pt x="4078044" y="0"/>
                </a:lnTo>
                <a:lnTo>
                  <a:pt x="4078044" y="4842677"/>
                </a:lnTo>
                <a:lnTo>
                  <a:pt x="0" y="4842677"/>
                </a:lnTo>
                <a:lnTo>
                  <a:pt x="0" y="0"/>
                </a:lnTo>
                <a:close/>
              </a:path>
            </a:pathLst>
          </a:custGeom>
          <a:blipFill rotWithShape="1">
            <a:blip r:embed="rId4">
              <a:alphaModFix/>
            </a:blip>
            <a:stretch>
              <a:fillRect/>
            </a:stretch>
          </a:blipFill>
          <a:ln>
            <a:noFill/>
          </a:ln>
        </p:spPr>
      </p:sp>
      <p:grpSp>
        <p:nvGrpSpPr>
          <p:cNvPr id="354" name="Google Shape;354;p24"/>
          <p:cNvGrpSpPr/>
          <p:nvPr/>
        </p:nvGrpSpPr>
        <p:grpSpPr>
          <a:xfrm>
            <a:off x="4940730" y="3247737"/>
            <a:ext cx="47625" cy="4951173"/>
            <a:chOff x="0" y="-28575"/>
            <a:chExt cx="12543" cy="1304013"/>
          </a:xfrm>
        </p:grpSpPr>
        <p:sp>
          <p:nvSpPr>
            <p:cNvPr id="355" name="Google Shape;355;p24"/>
            <p:cNvSpPr/>
            <p:nvPr/>
          </p:nvSpPr>
          <p:spPr>
            <a:xfrm>
              <a:off x="0" y="0"/>
              <a:ext cx="12543" cy="1275438"/>
            </a:xfrm>
            <a:custGeom>
              <a:avLst/>
              <a:gdLst/>
              <a:ahLst/>
              <a:cxnLst/>
              <a:rect l="l" t="t" r="r" b="b"/>
              <a:pathLst>
                <a:path w="12543" h="1275438" extrusionOk="0">
                  <a:moveTo>
                    <a:pt x="0" y="0"/>
                  </a:moveTo>
                  <a:lnTo>
                    <a:pt x="12543" y="0"/>
                  </a:lnTo>
                  <a:lnTo>
                    <a:pt x="12543" y="1275438"/>
                  </a:lnTo>
                  <a:lnTo>
                    <a:pt x="0" y="1275438"/>
                  </a:lnTo>
                  <a:close/>
                </a:path>
              </a:pathLst>
            </a:custGeom>
            <a:solidFill>
              <a:srgbClr val="F39D5B"/>
            </a:solidFill>
            <a:ln>
              <a:noFill/>
            </a:ln>
          </p:spPr>
        </p:sp>
        <p:sp>
          <p:nvSpPr>
            <p:cNvPr id="356" name="Google Shape;356;p24"/>
            <p:cNvSpPr txBox="1"/>
            <p:nvPr/>
          </p:nvSpPr>
          <p:spPr>
            <a:xfrm>
              <a:off x="0" y="-28575"/>
              <a:ext cx="12543" cy="1304013"/>
            </a:xfrm>
            <a:prstGeom prst="rect">
              <a:avLst/>
            </a:prstGeom>
            <a:noFill/>
            <a:ln>
              <a:noFill/>
            </a:ln>
          </p:spPr>
          <p:txBody>
            <a:bodyPr spcFirstLastPara="1" wrap="square" lIns="50800" tIns="50800" rIns="50800" bIns="50800" anchor="ctr" anchorCtr="0">
              <a:noAutofit/>
            </a:bodyPr>
            <a:lstStyle/>
            <a:p>
              <a:pPr marL="0" marR="0" lvl="0" indent="0" algn="ctr" rtl="0">
                <a:lnSpc>
                  <a:spcPct val="139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57" name="Google Shape;357;p24"/>
          <p:cNvSpPr/>
          <p:nvPr/>
        </p:nvSpPr>
        <p:spPr>
          <a:xfrm>
            <a:off x="7271767" y="2519745"/>
            <a:ext cx="8135847" cy="6783000"/>
          </a:xfrm>
          <a:custGeom>
            <a:avLst/>
            <a:gdLst/>
            <a:ahLst/>
            <a:cxnLst/>
            <a:rect l="l" t="t" r="r" b="b"/>
            <a:pathLst>
              <a:path w="8135847" h="6783000" extrusionOk="0">
                <a:moveTo>
                  <a:pt x="0" y="0"/>
                </a:moveTo>
                <a:lnTo>
                  <a:pt x="8135847" y="0"/>
                </a:lnTo>
                <a:lnTo>
                  <a:pt x="8135847" y="6782999"/>
                </a:lnTo>
                <a:lnTo>
                  <a:pt x="0" y="6782999"/>
                </a:lnTo>
                <a:lnTo>
                  <a:pt x="0" y="0"/>
                </a:lnTo>
                <a:close/>
              </a:path>
            </a:pathLst>
          </a:custGeom>
          <a:blipFill rotWithShape="1">
            <a:blip r:embed="rId5">
              <a:alphaModFix/>
            </a:blip>
            <a:stretch>
              <a:fillRect t="-974" b="-975"/>
            </a:stretch>
          </a:blipFill>
          <a:ln>
            <a:noFill/>
          </a:ln>
        </p:spPr>
      </p:sp>
      <p:sp>
        <p:nvSpPr>
          <p:cNvPr id="358" name="Google Shape;358;p24"/>
          <p:cNvSpPr txBox="1"/>
          <p:nvPr/>
        </p:nvSpPr>
        <p:spPr>
          <a:xfrm>
            <a:off x="1377141" y="981075"/>
            <a:ext cx="11789252" cy="958215"/>
          </a:xfrm>
          <a:prstGeom prst="rect">
            <a:avLst/>
          </a:prstGeom>
          <a:noFill/>
          <a:ln>
            <a:noFill/>
          </a:ln>
        </p:spPr>
        <p:txBody>
          <a:bodyPr spcFirstLastPara="1" wrap="square" lIns="0" tIns="0" rIns="0" bIns="0" anchor="t" anchorCtr="0">
            <a:spAutoFit/>
          </a:bodyPr>
          <a:lstStyle/>
          <a:p>
            <a:pPr marL="0" marR="0" lvl="0" indent="0" algn="l" rtl="0">
              <a:lnSpc>
                <a:spcPct val="128000"/>
              </a:lnSpc>
              <a:spcBef>
                <a:spcPts val="0"/>
              </a:spcBef>
              <a:spcAft>
                <a:spcPts val="0"/>
              </a:spcAft>
              <a:buNone/>
            </a:pPr>
            <a:r>
              <a:rPr lang="en-US" sz="6000" b="1" i="0" u="none" strike="noStrike" cap="none">
                <a:solidFill>
                  <a:srgbClr val="000000"/>
                </a:solidFill>
                <a:latin typeface="Poppins"/>
                <a:ea typeface="Poppins"/>
                <a:cs typeface="Poppins"/>
                <a:sym typeface="Poppins"/>
              </a:rPr>
              <a:t>USER REQUIREMENTS - ADMIN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25"/>
          <p:cNvSpPr/>
          <p:nvPr/>
        </p:nvSpPr>
        <p:spPr>
          <a:xfrm>
            <a:off x="13555927" y="327640"/>
            <a:ext cx="3703373" cy="1421169"/>
          </a:xfrm>
          <a:custGeom>
            <a:avLst/>
            <a:gdLst/>
            <a:ahLst/>
            <a:cxnLst/>
            <a:rect l="l" t="t" r="r" b="b"/>
            <a:pathLst>
              <a:path w="3703373" h="1421169" extrusionOk="0">
                <a:moveTo>
                  <a:pt x="0" y="0"/>
                </a:moveTo>
                <a:lnTo>
                  <a:pt x="3703373" y="0"/>
                </a:lnTo>
                <a:lnTo>
                  <a:pt x="3703373" y="1421170"/>
                </a:lnTo>
                <a:lnTo>
                  <a:pt x="0" y="1421170"/>
                </a:lnTo>
                <a:lnTo>
                  <a:pt x="0" y="0"/>
                </a:lnTo>
                <a:close/>
              </a:path>
            </a:pathLst>
          </a:custGeom>
          <a:blipFill rotWithShape="1">
            <a:blip r:embed="rId3">
              <a:alphaModFix/>
            </a:blip>
            <a:stretch>
              <a:fillRect/>
            </a:stretch>
          </a:blipFill>
          <a:ln>
            <a:noFill/>
          </a:ln>
        </p:spPr>
      </p:sp>
      <p:grpSp>
        <p:nvGrpSpPr>
          <p:cNvPr id="364" name="Google Shape;364;p25"/>
          <p:cNvGrpSpPr/>
          <p:nvPr/>
        </p:nvGrpSpPr>
        <p:grpSpPr>
          <a:xfrm>
            <a:off x="780802" y="929729"/>
            <a:ext cx="297118" cy="1981111"/>
            <a:chOff x="0" y="-28575"/>
            <a:chExt cx="78253" cy="521774"/>
          </a:xfrm>
        </p:grpSpPr>
        <p:sp>
          <p:nvSpPr>
            <p:cNvPr id="365" name="Google Shape;365;p25"/>
            <p:cNvSpPr/>
            <p:nvPr/>
          </p:nvSpPr>
          <p:spPr>
            <a:xfrm>
              <a:off x="0" y="0"/>
              <a:ext cx="78253" cy="493199"/>
            </a:xfrm>
            <a:custGeom>
              <a:avLst/>
              <a:gdLst/>
              <a:ahLst/>
              <a:cxnLst/>
              <a:rect l="l" t="t" r="r" b="b"/>
              <a:pathLst>
                <a:path w="78253" h="493199" extrusionOk="0">
                  <a:moveTo>
                    <a:pt x="0" y="0"/>
                  </a:moveTo>
                  <a:lnTo>
                    <a:pt x="78253" y="0"/>
                  </a:lnTo>
                  <a:lnTo>
                    <a:pt x="78253" y="493199"/>
                  </a:lnTo>
                  <a:lnTo>
                    <a:pt x="0" y="493199"/>
                  </a:lnTo>
                  <a:close/>
                </a:path>
              </a:pathLst>
            </a:custGeom>
            <a:solidFill>
              <a:srgbClr val="F39D5B"/>
            </a:solidFill>
            <a:ln>
              <a:noFill/>
            </a:ln>
          </p:spPr>
        </p:sp>
        <p:sp>
          <p:nvSpPr>
            <p:cNvPr id="366" name="Google Shape;366;p25"/>
            <p:cNvSpPr txBox="1"/>
            <p:nvPr/>
          </p:nvSpPr>
          <p:spPr>
            <a:xfrm>
              <a:off x="0" y="-28575"/>
              <a:ext cx="78253" cy="521774"/>
            </a:xfrm>
            <a:prstGeom prst="rect">
              <a:avLst/>
            </a:prstGeom>
            <a:noFill/>
            <a:ln>
              <a:noFill/>
            </a:ln>
          </p:spPr>
          <p:txBody>
            <a:bodyPr spcFirstLastPara="1" wrap="square" lIns="50800" tIns="50800" rIns="50800" bIns="50800" anchor="ctr" anchorCtr="0">
              <a:noAutofit/>
            </a:bodyPr>
            <a:lstStyle/>
            <a:p>
              <a:pPr marL="0" marR="0" lvl="0" indent="0" algn="ctr" rtl="0">
                <a:lnSpc>
                  <a:spcPct val="139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67" name="Google Shape;367;p25"/>
          <p:cNvSpPr/>
          <p:nvPr/>
        </p:nvSpPr>
        <p:spPr>
          <a:xfrm>
            <a:off x="929361" y="3375283"/>
            <a:ext cx="4078044" cy="4842677"/>
          </a:xfrm>
          <a:custGeom>
            <a:avLst/>
            <a:gdLst/>
            <a:ahLst/>
            <a:cxnLst/>
            <a:rect l="l" t="t" r="r" b="b"/>
            <a:pathLst>
              <a:path w="4078044" h="4842677" extrusionOk="0">
                <a:moveTo>
                  <a:pt x="0" y="0"/>
                </a:moveTo>
                <a:lnTo>
                  <a:pt x="4078044" y="0"/>
                </a:lnTo>
                <a:lnTo>
                  <a:pt x="4078044" y="4842677"/>
                </a:lnTo>
                <a:lnTo>
                  <a:pt x="0" y="4842677"/>
                </a:lnTo>
                <a:lnTo>
                  <a:pt x="0" y="0"/>
                </a:lnTo>
                <a:close/>
              </a:path>
            </a:pathLst>
          </a:custGeom>
          <a:blipFill rotWithShape="1">
            <a:blip r:embed="rId4">
              <a:alphaModFix/>
            </a:blip>
            <a:stretch>
              <a:fillRect/>
            </a:stretch>
          </a:blipFill>
          <a:ln>
            <a:noFill/>
          </a:ln>
        </p:spPr>
      </p:sp>
      <p:grpSp>
        <p:nvGrpSpPr>
          <p:cNvPr id="368" name="Google Shape;368;p25"/>
          <p:cNvGrpSpPr/>
          <p:nvPr/>
        </p:nvGrpSpPr>
        <p:grpSpPr>
          <a:xfrm>
            <a:off x="4940730" y="3247737"/>
            <a:ext cx="47625" cy="4951173"/>
            <a:chOff x="0" y="-28575"/>
            <a:chExt cx="12543" cy="1304013"/>
          </a:xfrm>
        </p:grpSpPr>
        <p:sp>
          <p:nvSpPr>
            <p:cNvPr id="369" name="Google Shape;369;p25"/>
            <p:cNvSpPr/>
            <p:nvPr/>
          </p:nvSpPr>
          <p:spPr>
            <a:xfrm>
              <a:off x="0" y="0"/>
              <a:ext cx="12543" cy="1275438"/>
            </a:xfrm>
            <a:custGeom>
              <a:avLst/>
              <a:gdLst/>
              <a:ahLst/>
              <a:cxnLst/>
              <a:rect l="l" t="t" r="r" b="b"/>
              <a:pathLst>
                <a:path w="12543" h="1275438" extrusionOk="0">
                  <a:moveTo>
                    <a:pt x="0" y="0"/>
                  </a:moveTo>
                  <a:lnTo>
                    <a:pt x="12543" y="0"/>
                  </a:lnTo>
                  <a:lnTo>
                    <a:pt x="12543" y="1275438"/>
                  </a:lnTo>
                  <a:lnTo>
                    <a:pt x="0" y="1275438"/>
                  </a:lnTo>
                  <a:close/>
                </a:path>
              </a:pathLst>
            </a:custGeom>
            <a:solidFill>
              <a:srgbClr val="F39D5B"/>
            </a:solidFill>
            <a:ln>
              <a:noFill/>
            </a:ln>
          </p:spPr>
        </p:sp>
        <p:sp>
          <p:nvSpPr>
            <p:cNvPr id="370" name="Google Shape;370;p25"/>
            <p:cNvSpPr txBox="1"/>
            <p:nvPr/>
          </p:nvSpPr>
          <p:spPr>
            <a:xfrm>
              <a:off x="0" y="-28575"/>
              <a:ext cx="12543" cy="1304013"/>
            </a:xfrm>
            <a:prstGeom prst="rect">
              <a:avLst/>
            </a:prstGeom>
            <a:noFill/>
            <a:ln>
              <a:noFill/>
            </a:ln>
          </p:spPr>
          <p:txBody>
            <a:bodyPr spcFirstLastPara="1" wrap="square" lIns="50800" tIns="50800" rIns="50800" bIns="50800" anchor="ctr" anchorCtr="0">
              <a:noAutofit/>
            </a:bodyPr>
            <a:lstStyle/>
            <a:p>
              <a:pPr marL="0" marR="0" lvl="0" indent="0" algn="ctr" rtl="0">
                <a:lnSpc>
                  <a:spcPct val="139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71" name="Google Shape;371;p25"/>
          <p:cNvSpPr/>
          <p:nvPr/>
        </p:nvSpPr>
        <p:spPr>
          <a:xfrm>
            <a:off x="6824327" y="2705710"/>
            <a:ext cx="8016029" cy="7064126"/>
          </a:xfrm>
          <a:custGeom>
            <a:avLst/>
            <a:gdLst/>
            <a:ahLst/>
            <a:cxnLst/>
            <a:rect l="l" t="t" r="r" b="b"/>
            <a:pathLst>
              <a:path w="8016029" h="7064126" extrusionOk="0">
                <a:moveTo>
                  <a:pt x="0" y="0"/>
                </a:moveTo>
                <a:lnTo>
                  <a:pt x="8016030" y="0"/>
                </a:lnTo>
                <a:lnTo>
                  <a:pt x="8016030" y="7064125"/>
                </a:lnTo>
                <a:lnTo>
                  <a:pt x="0" y="7064125"/>
                </a:lnTo>
                <a:lnTo>
                  <a:pt x="0" y="0"/>
                </a:lnTo>
                <a:close/>
              </a:path>
            </a:pathLst>
          </a:custGeom>
          <a:blipFill rotWithShape="1">
            <a:blip r:embed="rId5">
              <a:alphaModFix/>
            </a:blip>
            <a:stretch>
              <a:fillRect/>
            </a:stretch>
          </a:blipFill>
          <a:ln>
            <a:noFill/>
          </a:ln>
        </p:spPr>
      </p:sp>
      <p:sp>
        <p:nvSpPr>
          <p:cNvPr id="372" name="Google Shape;372;p25"/>
          <p:cNvSpPr txBox="1"/>
          <p:nvPr/>
        </p:nvSpPr>
        <p:spPr>
          <a:xfrm>
            <a:off x="1377141" y="981075"/>
            <a:ext cx="11696438" cy="1929765"/>
          </a:xfrm>
          <a:prstGeom prst="rect">
            <a:avLst/>
          </a:prstGeom>
          <a:noFill/>
          <a:ln>
            <a:noFill/>
          </a:ln>
        </p:spPr>
        <p:txBody>
          <a:bodyPr spcFirstLastPara="1" wrap="square" lIns="0" tIns="0" rIns="0" bIns="0" anchor="t" anchorCtr="0">
            <a:spAutoFit/>
          </a:bodyPr>
          <a:lstStyle/>
          <a:p>
            <a:pPr marL="0" marR="0" lvl="0" indent="0" algn="l" rtl="0">
              <a:lnSpc>
                <a:spcPct val="128000"/>
              </a:lnSpc>
              <a:spcBef>
                <a:spcPts val="0"/>
              </a:spcBef>
              <a:spcAft>
                <a:spcPts val="0"/>
              </a:spcAft>
              <a:buNone/>
            </a:pPr>
            <a:r>
              <a:rPr lang="en-US" sz="6000" b="1" i="0" u="none" strike="noStrike" cap="none">
                <a:solidFill>
                  <a:srgbClr val="000000"/>
                </a:solidFill>
                <a:latin typeface="Poppins"/>
                <a:ea typeface="Poppins"/>
                <a:cs typeface="Poppins"/>
                <a:sym typeface="Poppins"/>
              </a:rPr>
              <a:t>USER REQUIREMENTS - CUSTOMER</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6"/>
          <p:cNvSpPr/>
          <p:nvPr/>
        </p:nvSpPr>
        <p:spPr>
          <a:xfrm>
            <a:off x="13555927" y="327640"/>
            <a:ext cx="3703373" cy="1421169"/>
          </a:xfrm>
          <a:custGeom>
            <a:avLst/>
            <a:gdLst/>
            <a:ahLst/>
            <a:cxnLst/>
            <a:rect l="l" t="t" r="r" b="b"/>
            <a:pathLst>
              <a:path w="3703373" h="1421169" extrusionOk="0">
                <a:moveTo>
                  <a:pt x="0" y="0"/>
                </a:moveTo>
                <a:lnTo>
                  <a:pt x="3703373" y="0"/>
                </a:lnTo>
                <a:lnTo>
                  <a:pt x="3703373" y="1421170"/>
                </a:lnTo>
                <a:lnTo>
                  <a:pt x="0" y="1421170"/>
                </a:lnTo>
                <a:lnTo>
                  <a:pt x="0" y="0"/>
                </a:lnTo>
                <a:close/>
              </a:path>
            </a:pathLst>
          </a:custGeom>
          <a:blipFill rotWithShape="1">
            <a:blip r:embed="rId3">
              <a:alphaModFix/>
            </a:blip>
            <a:stretch>
              <a:fillRect/>
            </a:stretch>
          </a:blipFill>
          <a:ln>
            <a:noFill/>
          </a:ln>
        </p:spPr>
      </p:sp>
      <p:grpSp>
        <p:nvGrpSpPr>
          <p:cNvPr id="378" name="Google Shape;378;p26"/>
          <p:cNvGrpSpPr/>
          <p:nvPr/>
        </p:nvGrpSpPr>
        <p:grpSpPr>
          <a:xfrm>
            <a:off x="780802" y="929729"/>
            <a:ext cx="297118" cy="1981111"/>
            <a:chOff x="0" y="-28575"/>
            <a:chExt cx="78253" cy="521774"/>
          </a:xfrm>
        </p:grpSpPr>
        <p:sp>
          <p:nvSpPr>
            <p:cNvPr id="379" name="Google Shape;379;p26"/>
            <p:cNvSpPr/>
            <p:nvPr/>
          </p:nvSpPr>
          <p:spPr>
            <a:xfrm>
              <a:off x="0" y="0"/>
              <a:ext cx="78253" cy="493199"/>
            </a:xfrm>
            <a:custGeom>
              <a:avLst/>
              <a:gdLst/>
              <a:ahLst/>
              <a:cxnLst/>
              <a:rect l="l" t="t" r="r" b="b"/>
              <a:pathLst>
                <a:path w="78253" h="493199" extrusionOk="0">
                  <a:moveTo>
                    <a:pt x="0" y="0"/>
                  </a:moveTo>
                  <a:lnTo>
                    <a:pt x="78253" y="0"/>
                  </a:lnTo>
                  <a:lnTo>
                    <a:pt x="78253" y="493199"/>
                  </a:lnTo>
                  <a:lnTo>
                    <a:pt x="0" y="493199"/>
                  </a:lnTo>
                  <a:close/>
                </a:path>
              </a:pathLst>
            </a:custGeom>
            <a:solidFill>
              <a:srgbClr val="F39D5B"/>
            </a:solidFill>
            <a:ln>
              <a:noFill/>
            </a:ln>
          </p:spPr>
        </p:sp>
        <p:sp>
          <p:nvSpPr>
            <p:cNvPr id="380" name="Google Shape;380;p26"/>
            <p:cNvSpPr txBox="1"/>
            <p:nvPr/>
          </p:nvSpPr>
          <p:spPr>
            <a:xfrm>
              <a:off x="0" y="-28575"/>
              <a:ext cx="78253" cy="521774"/>
            </a:xfrm>
            <a:prstGeom prst="rect">
              <a:avLst/>
            </a:prstGeom>
            <a:noFill/>
            <a:ln>
              <a:noFill/>
            </a:ln>
          </p:spPr>
          <p:txBody>
            <a:bodyPr spcFirstLastPara="1" wrap="square" lIns="50800" tIns="50800" rIns="50800" bIns="50800" anchor="ctr" anchorCtr="0">
              <a:noAutofit/>
            </a:bodyPr>
            <a:lstStyle/>
            <a:p>
              <a:pPr marL="0" marR="0" lvl="0" indent="0" algn="ctr" rtl="0">
                <a:lnSpc>
                  <a:spcPct val="139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81" name="Google Shape;381;p26"/>
          <p:cNvSpPr txBox="1"/>
          <p:nvPr/>
        </p:nvSpPr>
        <p:spPr>
          <a:xfrm>
            <a:off x="1377141" y="981075"/>
            <a:ext cx="11882067" cy="1929765"/>
          </a:xfrm>
          <a:prstGeom prst="rect">
            <a:avLst/>
          </a:prstGeom>
          <a:noFill/>
          <a:ln>
            <a:noFill/>
          </a:ln>
        </p:spPr>
        <p:txBody>
          <a:bodyPr spcFirstLastPara="1" wrap="square" lIns="0" tIns="0" rIns="0" bIns="0" anchor="t" anchorCtr="0">
            <a:spAutoFit/>
          </a:bodyPr>
          <a:lstStyle/>
          <a:p>
            <a:pPr marL="0" marR="0" lvl="0" indent="0" algn="l" rtl="0">
              <a:lnSpc>
                <a:spcPct val="128000"/>
              </a:lnSpc>
              <a:spcBef>
                <a:spcPts val="0"/>
              </a:spcBef>
              <a:spcAft>
                <a:spcPts val="0"/>
              </a:spcAft>
              <a:buNone/>
            </a:pPr>
            <a:r>
              <a:rPr lang="en-US" sz="6000" b="1" i="0" u="none" strike="noStrike" cap="none">
                <a:solidFill>
                  <a:srgbClr val="000000"/>
                </a:solidFill>
                <a:latin typeface="Poppins"/>
                <a:ea typeface="Poppins"/>
                <a:cs typeface="Poppins"/>
                <a:sym typeface="Poppins"/>
              </a:rPr>
              <a:t>FUNCTIONAL REQUIREMENTS - BUSINESS FLOW</a:t>
            </a:r>
            <a:endParaRPr/>
          </a:p>
        </p:txBody>
      </p:sp>
      <p:pic>
        <p:nvPicPr>
          <p:cNvPr id="382" name="Google Shape;382;p26"/>
          <p:cNvPicPr preferRelativeResize="0"/>
          <p:nvPr/>
        </p:nvPicPr>
        <p:blipFill rotWithShape="1">
          <a:blip r:embed="rId4">
            <a:alphaModFix/>
          </a:blip>
          <a:srcRect t="6942"/>
          <a:stretch/>
        </p:blipFill>
        <p:spPr>
          <a:xfrm>
            <a:off x="1220525" y="3230800"/>
            <a:ext cx="15846950" cy="69425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27"/>
          <p:cNvSpPr/>
          <p:nvPr/>
        </p:nvSpPr>
        <p:spPr>
          <a:xfrm>
            <a:off x="13555927" y="327640"/>
            <a:ext cx="3703373" cy="1421169"/>
          </a:xfrm>
          <a:custGeom>
            <a:avLst/>
            <a:gdLst/>
            <a:ahLst/>
            <a:cxnLst/>
            <a:rect l="l" t="t" r="r" b="b"/>
            <a:pathLst>
              <a:path w="3703373" h="1421169" extrusionOk="0">
                <a:moveTo>
                  <a:pt x="0" y="0"/>
                </a:moveTo>
                <a:lnTo>
                  <a:pt x="3703373" y="0"/>
                </a:lnTo>
                <a:lnTo>
                  <a:pt x="3703373" y="1421170"/>
                </a:lnTo>
                <a:lnTo>
                  <a:pt x="0" y="1421170"/>
                </a:lnTo>
                <a:lnTo>
                  <a:pt x="0" y="0"/>
                </a:lnTo>
                <a:close/>
              </a:path>
            </a:pathLst>
          </a:custGeom>
          <a:blipFill rotWithShape="1">
            <a:blip r:embed="rId3">
              <a:alphaModFix/>
            </a:blip>
            <a:stretch>
              <a:fillRect/>
            </a:stretch>
          </a:blipFill>
          <a:ln>
            <a:noFill/>
          </a:ln>
        </p:spPr>
      </p:sp>
      <p:grpSp>
        <p:nvGrpSpPr>
          <p:cNvPr id="388" name="Google Shape;388;p27"/>
          <p:cNvGrpSpPr/>
          <p:nvPr/>
        </p:nvGrpSpPr>
        <p:grpSpPr>
          <a:xfrm>
            <a:off x="780802" y="929729"/>
            <a:ext cx="297118" cy="1981111"/>
            <a:chOff x="0" y="-28575"/>
            <a:chExt cx="78253" cy="521774"/>
          </a:xfrm>
        </p:grpSpPr>
        <p:sp>
          <p:nvSpPr>
            <p:cNvPr id="389" name="Google Shape;389;p27"/>
            <p:cNvSpPr/>
            <p:nvPr/>
          </p:nvSpPr>
          <p:spPr>
            <a:xfrm>
              <a:off x="0" y="0"/>
              <a:ext cx="78253" cy="493199"/>
            </a:xfrm>
            <a:custGeom>
              <a:avLst/>
              <a:gdLst/>
              <a:ahLst/>
              <a:cxnLst/>
              <a:rect l="l" t="t" r="r" b="b"/>
              <a:pathLst>
                <a:path w="78253" h="493199" extrusionOk="0">
                  <a:moveTo>
                    <a:pt x="0" y="0"/>
                  </a:moveTo>
                  <a:lnTo>
                    <a:pt x="78253" y="0"/>
                  </a:lnTo>
                  <a:lnTo>
                    <a:pt x="78253" y="493199"/>
                  </a:lnTo>
                  <a:lnTo>
                    <a:pt x="0" y="493199"/>
                  </a:lnTo>
                  <a:close/>
                </a:path>
              </a:pathLst>
            </a:custGeom>
            <a:solidFill>
              <a:srgbClr val="F39D5B"/>
            </a:solidFill>
            <a:ln>
              <a:noFill/>
            </a:ln>
          </p:spPr>
        </p:sp>
        <p:sp>
          <p:nvSpPr>
            <p:cNvPr id="390" name="Google Shape;390;p27"/>
            <p:cNvSpPr txBox="1"/>
            <p:nvPr/>
          </p:nvSpPr>
          <p:spPr>
            <a:xfrm>
              <a:off x="0" y="-28575"/>
              <a:ext cx="78253" cy="521774"/>
            </a:xfrm>
            <a:prstGeom prst="rect">
              <a:avLst/>
            </a:prstGeom>
            <a:noFill/>
            <a:ln>
              <a:noFill/>
            </a:ln>
          </p:spPr>
          <p:txBody>
            <a:bodyPr spcFirstLastPara="1" wrap="square" lIns="50800" tIns="50800" rIns="50800" bIns="50800" anchor="ctr" anchorCtr="0">
              <a:noAutofit/>
            </a:bodyPr>
            <a:lstStyle/>
            <a:p>
              <a:pPr marL="0" marR="0" lvl="0" indent="0" algn="ctr" rtl="0">
                <a:lnSpc>
                  <a:spcPct val="139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91" name="Google Shape;391;p27"/>
          <p:cNvSpPr/>
          <p:nvPr/>
        </p:nvSpPr>
        <p:spPr>
          <a:xfrm>
            <a:off x="2997343" y="4943499"/>
            <a:ext cx="12293313" cy="1680653"/>
          </a:xfrm>
          <a:custGeom>
            <a:avLst/>
            <a:gdLst/>
            <a:ahLst/>
            <a:cxnLst/>
            <a:rect l="l" t="t" r="r" b="b"/>
            <a:pathLst>
              <a:path w="12293313" h="1680653" extrusionOk="0">
                <a:moveTo>
                  <a:pt x="0" y="0"/>
                </a:moveTo>
                <a:lnTo>
                  <a:pt x="12293314" y="0"/>
                </a:lnTo>
                <a:lnTo>
                  <a:pt x="12293314" y="1680652"/>
                </a:lnTo>
                <a:lnTo>
                  <a:pt x="0" y="1680652"/>
                </a:lnTo>
                <a:lnTo>
                  <a:pt x="0" y="0"/>
                </a:lnTo>
                <a:close/>
              </a:path>
            </a:pathLst>
          </a:custGeom>
          <a:blipFill rotWithShape="1">
            <a:blip r:embed="rId4">
              <a:alphaModFix/>
            </a:blip>
            <a:stretch>
              <a:fillRect/>
            </a:stretch>
          </a:blipFill>
          <a:ln>
            <a:noFill/>
          </a:ln>
        </p:spPr>
      </p:sp>
      <p:sp>
        <p:nvSpPr>
          <p:cNvPr id="392" name="Google Shape;392;p27"/>
          <p:cNvSpPr txBox="1"/>
          <p:nvPr/>
        </p:nvSpPr>
        <p:spPr>
          <a:xfrm>
            <a:off x="1375890" y="1471612"/>
            <a:ext cx="11882067" cy="958215"/>
          </a:xfrm>
          <a:prstGeom prst="rect">
            <a:avLst/>
          </a:prstGeom>
          <a:noFill/>
          <a:ln>
            <a:noFill/>
          </a:ln>
        </p:spPr>
        <p:txBody>
          <a:bodyPr spcFirstLastPara="1" wrap="square" lIns="0" tIns="0" rIns="0" bIns="0" anchor="t" anchorCtr="0">
            <a:spAutoFit/>
          </a:bodyPr>
          <a:lstStyle/>
          <a:p>
            <a:pPr marL="0" marR="0" lvl="0" indent="0" algn="l" rtl="0">
              <a:lnSpc>
                <a:spcPct val="128000"/>
              </a:lnSpc>
              <a:spcBef>
                <a:spcPts val="0"/>
              </a:spcBef>
              <a:spcAft>
                <a:spcPts val="0"/>
              </a:spcAft>
              <a:buNone/>
            </a:pPr>
            <a:r>
              <a:rPr lang="en-US" sz="6000" b="1" i="0" u="none" strike="noStrike" cap="none">
                <a:solidFill>
                  <a:srgbClr val="000000"/>
                </a:solidFill>
                <a:latin typeface="Poppins"/>
                <a:ea typeface="Poppins"/>
                <a:cs typeface="Poppins"/>
                <a:sym typeface="Poppins"/>
              </a:rPr>
              <a:t>SCREENS FLOW - GUEST FLOW</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28"/>
          <p:cNvSpPr/>
          <p:nvPr/>
        </p:nvSpPr>
        <p:spPr>
          <a:xfrm>
            <a:off x="13555927" y="327640"/>
            <a:ext cx="3703373" cy="1421169"/>
          </a:xfrm>
          <a:custGeom>
            <a:avLst/>
            <a:gdLst/>
            <a:ahLst/>
            <a:cxnLst/>
            <a:rect l="l" t="t" r="r" b="b"/>
            <a:pathLst>
              <a:path w="3703373" h="1421169" extrusionOk="0">
                <a:moveTo>
                  <a:pt x="0" y="0"/>
                </a:moveTo>
                <a:lnTo>
                  <a:pt x="3703373" y="0"/>
                </a:lnTo>
                <a:lnTo>
                  <a:pt x="3703373" y="1421170"/>
                </a:lnTo>
                <a:lnTo>
                  <a:pt x="0" y="1421170"/>
                </a:lnTo>
                <a:lnTo>
                  <a:pt x="0" y="0"/>
                </a:lnTo>
                <a:close/>
              </a:path>
            </a:pathLst>
          </a:custGeom>
          <a:blipFill rotWithShape="1">
            <a:blip r:embed="rId3">
              <a:alphaModFix/>
            </a:blip>
            <a:stretch>
              <a:fillRect/>
            </a:stretch>
          </a:blipFill>
          <a:ln>
            <a:noFill/>
          </a:ln>
        </p:spPr>
      </p:sp>
      <p:grpSp>
        <p:nvGrpSpPr>
          <p:cNvPr id="398" name="Google Shape;398;p28"/>
          <p:cNvGrpSpPr/>
          <p:nvPr/>
        </p:nvGrpSpPr>
        <p:grpSpPr>
          <a:xfrm>
            <a:off x="780802" y="929729"/>
            <a:ext cx="297118" cy="1981111"/>
            <a:chOff x="0" y="-28575"/>
            <a:chExt cx="78253" cy="521774"/>
          </a:xfrm>
        </p:grpSpPr>
        <p:sp>
          <p:nvSpPr>
            <p:cNvPr id="399" name="Google Shape;399;p28"/>
            <p:cNvSpPr/>
            <p:nvPr/>
          </p:nvSpPr>
          <p:spPr>
            <a:xfrm>
              <a:off x="0" y="0"/>
              <a:ext cx="78253" cy="493199"/>
            </a:xfrm>
            <a:custGeom>
              <a:avLst/>
              <a:gdLst/>
              <a:ahLst/>
              <a:cxnLst/>
              <a:rect l="l" t="t" r="r" b="b"/>
              <a:pathLst>
                <a:path w="78253" h="493199" extrusionOk="0">
                  <a:moveTo>
                    <a:pt x="0" y="0"/>
                  </a:moveTo>
                  <a:lnTo>
                    <a:pt x="78253" y="0"/>
                  </a:lnTo>
                  <a:lnTo>
                    <a:pt x="78253" y="493199"/>
                  </a:lnTo>
                  <a:lnTo>
                    <a:pt x="0" y="493199"/>
                  </a:lnTo>
                  <a:close/>
                </a:path>
              </a:pathLst>
            </a:custGeom>
            <a:solidFill>
              <a:srgbClr val="F39D5B"/>
            </a:solidFill>
            <a:ln>
              <a:noFill/>
            </a:ln>
          </p:spPr>
        </p:sp>
        <p:sp>
          <p:nvSpPr>
            <p:cNvPr id="400" name="Google Shape;400;p28"/>
            <p:cNvSpPr txBox="1"/>
            <p:nvPr/>
          </p:nvSpPr>
          <p:spPr>
            <a:xfrm>
              <a:off x="0" y="-28575"/>
              <a:ext cx="78253" cy="521774"/>
            </a:xfrm>
            <a:prstGeom prst="rect">
              <a:avLst/>
            </a:prstGeom>
            <a:noFill/>
            <a:ln>
              <a:noFill/>
            </a:ln>
          </p:spPr>
          <p:txBody>
            <a:bodyPr spcFirstLastPara="1" wrap="square" lIns="50800" tIns="50800" rIns="50800" bIns="50800" anchor="ctr" anchorCtr="0">
              <a:noAutofit/>
            </a:bodyPr>
            <a:lstStyle/>
            <a:p>
              <a:pPr marL="0" marR="0" lvl="0" indent="0" algn="ctr" rtl="0">
                <a:lnSpc>
                  <a:spcPct val="139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01" name="Google Shape;401;p28"/>
          <p:cNvSpPr/>
          <p:nvPr/>
        </p:nvSpPr>
        <p:spPr>
          <a:xfrm>
            <a:off x="3563546" y="2429827"/>
            <a:ext cx="11160908" cy="7677546"/>
          </a:xfrm>
          <a:custGeom>
            <a:avLst/>
            <a:gdLst/>
            <a:ahLst/>
            <a:cxnLst/>
            <a:rect l="l" t="t" r="r" b="b"/>
            <a:pathLst>
              <a:path w="11160908" h="7677546" extrusionOk="0">
                <a:moveTo>
                  <a:pt x="0" y="0"/>
                </a:moveTo>
                <a:lnTo>
                  <a:pt x="11160908" y="0"/>
                </a:lnTo>
                <a:lnTo>
                  <a:pt x="11160908" y="7677546"/>
                </a:lnTo>
                <a:lnTo>
                  <a:pt x="0" y="7677546"/>
                </a:lnTo>
                <a:lnTo>
                  <a:pt x="0" y="0"/>
                </a:lnTo>
                <a:close/>
              </a:path>
            </a:pathLst>
          </a:custGeom>
          <a:blipFill rotWithShape="1">
            <a:blip r:embed="rId4">
              <a:alphaModFix/>
            </a:blip>
            <a:stretch>
              <a:fillRect t="-4786" b="-6150"/>
            </a:stretch>
          </a:blipFill>
          <a:ln>
            <a:noFill/>
          </a:ln>
        </p:spPr>
      </p:sp>
      <p:sp>
        <p:nvSpPr>
          <p:cNvPr id="402" name="Google Shape;402;p28"/>
          <p:cNvSpPr txBox="1"/>
          <p:nvPr/>
        </p:nvSpPr>
        <p:spPr>
          <a:xfrm>
            <a:off x="1375890" y="1471612"/>
            <a:ext cx="11974882" cy="958215"/>
          </a:xfrm>
          <a:prstGeom prst="rect">
            <a:avLst/>
          </a:prstGeom>
          <a:noFill/>
          <a:ln>
            <a:noFill/>
          </a:ln>
        </p:spPr>
        <p:txBody>
          <a:bodyPr spcFirstLastPara="1" wrap="square" lIns="0" tIns="0" rIns="0" bIns="0" anchor="t" anchorCtr="0">
            <a:spAutoFit/>
          </a:bodyPr>
          <a:lstStyle/>
          <a:p>
            <a:pPr marL="0" marR="0" lvl="0" indent="0" algn="l" rtl="0">
              <a:lnSpc>
                <a:spcPct val="128000"/>
              </a:lnSpc>
              <a:spcBef>
                <a:spcPts val="0"/>
              </a:spcBef>
              <a:spcAft>
                <a:spcPts val="0"/>
              </a:spcAft>
              <a:buNone/>
            </a:pPr>
            <a:r>
              <a:rPr lang="en-US" sz="6000" b="1" i="0" u="none" strike="noStrike" cap="none">
                <a:solidFill>
                  <a:srgbClr val="000000"/>
                </a:solidFill>
                <a:latin typeface="Poppins"/>
                <a:ea typeface="Poppins"/>
                <a:cs typeface="Poppins"/>
                <a:sym typeface="Poppins"/>
              </a:rPr>
              <a:t>SCREENS FLOW - ADMIN FLOW</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29"/>
          <p:cNvSpPr/>
          <p:nvPr/>
        </p:nvSpPr>
        <p:spPr>
          <a:xfrm>
            <a:off x="13555927" y="327640"/>
            <a:ext cx="3703373" cy="1421169"/>
          </a:xfrm>
          <a:custGeom>
            <a:avLst/>
            <a:gdLst/>
            <a:ahLst/>
            <a:cxnLst/>
            <a:rect l="l" t="t" r="r" b="b"/>
            <a:pathLst>
              <a:path w="3703373" h="1421169" extrusionOk="0">
                <a:moveTo>
                  <a:pt x="0" y="0"/>
                </a:moveTo>
                <a:lnTo>
                  <a:pt x="3703373" y="0"/>
                </a:lnTo>
                <a:lnTo>
                  <a:pt x="3703373" y="1421170"/>
                </a:lnTo>
                <a:lnTo>
                  <a:pt x="0" y="1421170"/>
                </a:lnTo>
                <a:lnTo>
                  <a:pt x="0" y="0"/>
                </a:lnTo>
                <a:close/>
              </a:path>
            </a:pathLst>
          </a:custGeom>
          <a:blipFill rotWithShape="1">
            <a:blip r:embed="rId3">
              <a:alphaModFix/>
            </a:blip>
            <a:stretch>
              <a:fillRect/>
            </a:stretch>
          </a:blipFill>
          <a:ln>
            <a:noFill/>
          </a:ln>
        </p:spPr>
      </p:sp>
      <p:grpSp>
        <p:nvGrpSpPr>
          <p:cNvPr id="408" name="Google Shape;408;p29"/>
          <p:cNvGrpSpPr/>
          <p:nvPr/>
        </p:nvGrpSpPr>
        <p:grpSpPr>
          <a:xfrm>
            <a:off x="780802" y="929729"/>
            <a:ext cx="297118" cy="1981111"/>
            <a:chOff x="0" y="-28575"/>
            <a:chExt cx="78253" cy="521774"/>
          </a:xfrm>
        </p:grpSpPr>
        <p:sp>
          <p:nvSpPr>
            <p:cNvPr id="409" name="Google Shape;409;p29"/>
            <p:cNvSpPr/>
            <p:nvPr/>
          </p:nvSpPr>
          <p:spPr>
            <a:xfrm>
              <a:off x="0" y="0"/>
              <a:ext cx="78253" cy="493199"/>
            </a:xfrm>
            <a:custGeom>
              <a:avLst/>
              <a:gdLst/>
              <a:ahLst/>
              <a:cxnLst/>
              <a:rect l="l" t="t" r="r" b="b"/>
              <a:pathLst>
                <a:path w="78253" h="493199" extrusionOk="0">
                  <a:moveTo>
                    <a:pt x="0" y="0"/>
                  </a:moveTo>
                  <a:lnTo>
                    <a:pt x="78253" y="0"/>
                  </a:lnTo>
                  <a:lnTo>
                    <a:pt x="78253" y="493199"/>
                  </a:lnTo>
                  <a:lnTo>
                    <a:pt x="0" y="493199"/>
                  </a:lnTo>
                  <a:close/>
                </a:path>
              </a:pathLst>
            </a:custGeom>
            <a:solidFill>
              <a:srgbClr val="F39D5B"/>
            </a:solidFill>
            <a:ln>
              <a:noFill/>
            </a:ln>
          </p:spPr>
        </p:sp>
        <p:sp>
          <p:nvSpPr>
            <p:cNvPr id="410" name="Google Shape;410;p29"/>
            <p:cNvSpPr txBox="1"/>
            <p:nvPr/>
          </p:nvSpPr>
          <p:spPr>
            <a:xfrm>
              <a:off x="0" y="-28575"/>
              <a:ext cx="78253" cy="521774"/>
            </a:xfrm>
            <a:prstGeom prst="rect">
              <a:avLst/>
            </a:prstGeom>
            <a:noFill/>
            <a:ln>
              <a:noFill/>
            </a:ln>
          </p:spPr>
          <p:txBody>
            <a:bodyPr spcFirstLastPara="1" wrap="square" lIns="50800" tIns="50800" rIns="50800" bIns="50800" anchor="ctr" anchorCtr="0">
              <a:noAutofit/>
            </a:bodyPr>
            <a:lstStyle/>
            <a:p>
              <a:pPr marL="0" marR="0" lvl="0" indent="0" algn="ctr" rtl="0">
                <a:lnSpc>
                  <a:spcPct val="139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1" name="Google Shape;411;p29"/>
          <p:cNvSpPr/>
          <p:nvPr/>
        </p:nvSpPr>
        <p:spPr>
          <a:xfrm>
            <a:off x="2538877" y="2429827"/>
            <a:ext cx="11334220" cy="7525179"/>
          </a:xfrm>
          <a:custGeom>
            <a:avLst/>
            <a:gdLst/>
            <a:ahLst/>
            <a:cxnLst/>
            <a:rect l="l" t="t" r="r" b="b"/>
            <a:pathLst>
              <a:path w="11334220" h="7525179" extrusionOk="0">
                <a:moveTo>
                  <a:pt x="0" y="0"/>
                </a:moveTo>
                <a:lnTo>
                  <a:pt x="11334220" y="0"/>
                </a:lnTo>
                <a:lnTo>
                  <a:pt x="11334220" y="7525179"/>
                </a:lnTo>
                <a:lnTo>
                  <a:pt x="0" y="7525179"/>
                </a:lnTo>
                <a:lnTo>
                  <a:pt x="0" y="0"/>
                </a:lnTo>
                <a:close/>
              </a:path>
            </a:pathLst>
          </a:custGeom>
          <a:blipFill rotWithShape="1">
            <a:blip r:embed="rId4">
              <a:alphaModFix/>
            </a:blip>
            <a:stretch>
              <a:fillRect/>
            </a:stretch>
          </a:blipFill>
          <a:ln>
            <a:noFill/>
          </a:ln>
        </p:spPr>
      </p:sp>
      <p:sp>
        <p:nvSpPr>
          <p:cNvPr id="412" name="Google Shape;412;p29"/>
          <p:cNvSpPr txBox="1"/>
          <p:nvPr/>
        </p:nvSpPr>
        <p:spPr>
          <a:xfrm>
            <a:off x="1375890" y="1471612"/>
            <a:ext cx="11974882" cy="958215"/>
          </a:xfrm>
          <a:prstGeom prst="rect">
            <a:avLst/>
          </a:prstGeom>
          <a:noFill/>
          <a:ln>
            <a:noFill/>
          </a:ln>
        </p:spPr>
        <p:txBody>
          <a:bodyPr spcFirstLastPara="1" wrap="square" lIns="0" tIns="0" rIns="0" bIns="0" anchor="t" anchorCtr="0">
            <a:spAutoFit/>
          </a:bodyPr>
          <a:lstStyle/>
          <a:p>
            <a:pPr marL="0" marR="0" lvl="0" indent="0" algn="l" rtl="0">
              <a:lnSpc>
                <a:spcPct val="128000"/>
              </a:lnSpc>
              <a:spcBef>
                <a:spcPts val="0"/>
              </a:spcBef>
              <a:spcAft>
                <a:spcPts val="0"/>
              </a:spcAft>
              <a:buNone/>
            </a:pPr>
            <a:r>
              <a:rPr lang="en-US" sz="6000" b="1" i="0" u="none" strike="noStrike" cap="none">
                <a:solidFill>
                  <a:srgbClr val="000000"/>
                </a:solidFill>
                <a:latin typeface="Poppins"/>
                <a:ea typeface="Poppins"/>
                <a:cs typeface="Poppins"/>
                <a:sym typeface="Poppins"/>
              </a:rPr>
              <a:t>SCREENS FLOW - USER FLOW</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0"/>
          <p:cNvSpPr/>
          <p:nvPr/>
        </p:nvSpPr>
        <p:spPr>
          <a:xfrm>
            <a:off x="13555927" y="327640"/>
            <a:ext cx="3703373" cy="1421169"/>
          </a:xfrm>
          <a:custGeom>
            <a:avLst/>
            <a:gdLst/>
            <a:ahLst/>
            <a:cxnLst/>
            <a:rect l="l" t="t" r="r" b="b"/>
            <a:pathLst>
              <a:path w="3703373" h="1421169" extrusionOk="0">
                <a:moveTo>
                  <a:pt x="0" y="0"/>
                </a:moveTo>
                <a:lnTo>
                  <a:pt x="3703373" y="0"/>
                </a:lnTo>
                <a:lnTo>
                  <a:pt x="3703373" y="1421170"/>
                </a:lnTo>
                <a:lnTo>
                  <a:pt x="0" y="1421170"/>
                </a:lnTo>
                <a:lnTo>
                  <a:pt x="0" y="0"/>
                </a:lnTo>
                <a:close/>
              </a:path>
            </a:pathLst>
          </a:custGeom>
          <a:blipFill rotWithShape="1">
            <a:blip r:embed="rId3">
              <a:alphaModFix/>
            </a:blip>
            <a:stretch>
              <a:fillRect/>
            </a:stretch>
          </a:blipFill>
          <a:ln>
            <a:noFill/>
          </a:ln>
        </p:spPr>
      </p:sp>
      <p:grpSp>
        <p:nvGrpSpPr>
          <p:cNvPr id="418" name="Google Shape;418;p30"/>
          <p:cNvGrpSpPr/>
          <p:nvPr/>
        </p:nvGrpSpPr>
        <p:grpSpPr>
          <a:xfrm>
            <a:off x="780802" y="929729"/>
            <a:ext cx="297118" cy="1981111"/>
            <a:chOff x="0" y="-28575"/>
            <a:chExt cx="78253" cy="521774"/>
          </a:xfrm>
        </p:grpSpPr>
        <p:sp>
          <p:nvSpPr>
            <p:cNvPr id="419" name="Google Shape;419;p30"/>
            <p:cNvSpPr/>
            <p:nvPr/>
          </p:nvSpPr>
          <p:spPr>
            <a:xfrm>
              <a:off x="0" y="0"/>
              <a:ext cx="78253" cy="493199"/>
            </a:xfrm>
            <a:custGeom>
              <a:avLst/>
              <a:gdLst/>
              <a:ahLst/>
              <a:cxnLst/>
              <a:rect l="l" t="t" r="r" b="b"/>
              <a:pathLst>
                <a:path w="78253" h="493199" extrusionOk="0">
                  <a:moveTo>
                    <a:pt x="0" y="0"/>
                  </a:moveTo>
                  <a:lnTo>
                    <a:pt x="78253" y="0"/>
                  </a:lnTo>
                  <a:lnTo>
                    <a:pt x="78253" y="493199"/>
                  </a:lnTo>
                  <a:lnTo>
                    <a:pt x="0" y="493199"/>
                  </a:lnTo>
                  <a:close/>
                </a:path>
              </a:pathLst>
            </a:custGeom>
            <a:solidFill>
              <a:srgbClr val="F39D5B"/>
            </a:solidFill>
            <a:ln>
              <a:noFill/>
            </a:ln>
          </p:spPr>
        </p:sp>
        <p:sp>
          <p:nvSpPr>
            <p:cNvPr id="420" name="Google Shape;420;p30"/>
            <p:cNvSpPr txBox="1"/>
            <p:nvPr/>
          </p:nvSpPr>
          <p:spPr>
            <a:xfrm>
              <a:off x="0" y="-28575"/>
              <a:ext cx="78253" cy="521774"/>
            </a:xfrm>
            <a:prstGeom prst="rect">
              <a:avLst/>
            </a:prstGeom>
            <a:noFill/>
            <a:ln>
              <a:noFill/>
            </a:ln>
          </p:spPr>
          <p:txBody>
            <a:bodyPr spcFirstLastPara="1" wrap="square" lIns="50800" tIns="50800" rIns="50800" bIns="50800" anchor="ctr" anchorCtr="0">
              <a:noAutofit/>
            </a:bodyPr>
            <a:lstStyle/>
            <a:p>
              <a:pPr marL="0" marR="0" lvl="0" indent="0" algn="ctr" rtl="0">
                <a:lnSpc>
                  <a:spcPct val="139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21" name="Google Shape;421;p30"/>
          <p:cNvSpPr/>
          <p:nvPr/>
        </p:nvSpPr>
        <p:spPr>
          <a:xfrm>
            <a:off x="412916" y="2579527"/>
            <a:ext cx="11301259" cy="5127946"/>
          </a:xfrm>
          <a:custGeom>
            <a:avLst/>
            <a:gdLst/>
            <a:ahLst/>
            <a:cxnLst/>
            <a:rect l="l" t="t" r="r" b="b"/>
            <a:pathLst>
              <a:path w="11301259" h="5127946" extrusionOk="0">
                <a:moveTo>
                  <a:pt x="0" y="0"/>
                </a:moveTo>
                <a:lnTo>
                  <a:pt x="11301259" y="0"/>
                </a:lnTo>
                <a:lnTo>
                  <a:pt x="11301259" y="5127946"/>
                </a:lnTo>
                <a:lnTo>
                  <a:pt x="0" y="5127946"/>
                </a:lnTo>
                <a:lnTo>
                  <a:pt x="0" y="0"/>
                </a:lnTo>
                <a:close/>
              </a:path>
            </a:pathLst>
          </a:custGeom>
          <a:blipFill rotWithShape="1">
            <a:blip r:embed="rId4">
              <a:alphaModFix/>
            </a:blip>
            <a:stretch>
              <a:fillRect/>
            </a:stretch>
          </a:blipFill>
          <a:ln>
            <a:noFill/>
          </a:ln>
        </p:spPr>
      </p:sp>
      <p:sp>
        <p:nvSpPr>
          <p:cNvPr id="422" name="Google Shape;422;p30"/>
          <p:cNvSpPr/>
          <p:nvPr/>
        </p:nvSpPr>
        <p:spPr>
          <a:xfrm>
            <a:off x="6735307" y="5562028"/>
            <a:ext cx="11301259" cy="4548757"/>
          </a:xfrm>
          <a:custGeom>
            <a:avLst/>
            <a:gdLst/>
            <a:ahLst/>
            <a:cxnLst/>
            <a:rect l="l" t="t" r="r" b="b"/>
            <a:pathLst>
              <a:path w="11301259" h="4548757" extrusionOk="0">
                <a:moveTo>
                  <a:pt x="0" y="0"/>
                </a:moveTo>
                <a:lnTo>
                  <a:pt x="11301259" y="0"/>
                </a:lnTo>
                <a:lnTo>
                  <a:pt x="11301259" y="4548757"/>
                </a:lnTo>
                <a:lnTo>
                  <a:pt x="0" y="4548757"/>
                </a:lnTo>
                <a:lnTo>
                  <a:pt x="0" y="0"/>
                </a:lnTo>
                <a:close/>
              </a:path>
            </a:pathLst>
          </a:custGeom>
          <a:blipFill rotWithShape="1">
            <a:blip r:embed="rId5">
              <a:alphaModFix/>
            </a:blip>
            <a:stretch>
              <a:fillRect/>
            </a:stretch>
          </a:blipFill>
          <a:ln>
            <a:noFill/>
          </a:ln>
        </p:spPr>
      </p:sp>
      <p:sp>
        <p:nvSpPr>
          <p:cNvPr id="423" name="Google Shape;423;p30"/>
          <p:cNvSpPr txBox="1"/>
          <p:nvPr/>
        </p:nvSpPr>
        <p:spPr>
          <a:xfrm>
            <a:off x="1375890" y="1471612"/>
            <a:ext cx="11974882" cy="958215"/>
          </a:xfrm>
          <a:prstGeom prst="rect">
            <a:avLst/>
          </a:prstGeom>
          <a:noFill/>
          <a:ln>
            <a:noFill/>
          </a:ln>
        </p:spPr>
        <p:txBody>
          <a:bodyPr spcFirstLastPara="1" wrap="square" lIns="0" tIns="0" rIns="0" bIns="0" anchor="t" anchorCtr="0">
            <a:spAutoFit/>
          </a:bodyPr>
          <a:lstStyle/>
          <a:p>
            <a:pPr marL="0" marR="0" lvl="0" indent="0" algn="l" rtl="0">
              <a:lnSpc>
                <a:spcPct val="128000"/>
              </a:lnSpc>
              <a:spcBef>
                <a:spcPts val="0"/>
              </a:spcBef>
              <a:spcAft>
                <a:spcPts val="0"/>
              </a:spcAft>
              <a:buNone/>
            </a:pPr>
            <a:r>
              <a:rPr lang="en-US" sz="6000" b="1" i="0" u="none" strike="noStrike" cap="none">
                <a:solidFill>
                  <a:srgbClr val="000000"/>
                </a:solidFill>
                <a:latin typeface="Poppins"/>
                <a:ea typeface="Poppins"/>
                <a:cs typeface="Poppins"/>
                <a:sym typeface="Poppins"/>
              </a:rPr>
              <a:t>USER MAIN SCREENS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3"/>
          <p:cNvSpPr/>
          <p:nvPr/>
        </p:nvSpPr>
        <p:spPr>
          <a:xfrm>
            <a:off x="0" y="0"/>
            <a:ext cx="7239130" cy="10287000"/>
          </a:xfrm>
          <a:custGeom>
            <a:avLst/>
            <a:gdLst/>
            <a:ahLst/>
            <a:cxnLst/>
            <a:rect l="l" t="t" r="r" b="b"/>
            <a:pathLst>
              <a:path w="4932074" h="7008611" extrusionOk="0">
                <a:moveTo>
                  <a:pt x="0" y="0"/>
                </a:moveTo>
                <a:lnTo>
                  <a:pt x="4932074" y="0"/>
                </a:lnTo>
                <a:lnTo>
                  <a:pt x="4932074" y="7008611"/>
                </a:lnTo>
                <a:lnTo>
                  <a:pt x="0" y="7008611"/>
                </a:lnTo>
                <a:close/>
              </a:path>
            </a:pathLst>
          </a:custGeom>
          <a:solidFill>
            <a:srgbClr val="F39D5B"/>
          </a:solidFill>
          <a:ln>
            <a:noFill/>
          </a:ln>
        </p:spPr>
      </p:sp>
      <p:grpSp>
        <p:nvGrpSpPr>
          <p:cNvPr id="117" name="Google Shape;117;p3"/>
          <p:cNvGrpSpPr/>
          <p:nvPr/>
        </p:nvGrpSpPr>
        <p:grpSpPr>
          <a:xfrm>
            <a:off x="1028700" y="700206"/>
            <a:ext cx="5018052" cy="2011325"/>
            <a:chOff x="0" y="-38100"/>
            <a:chExt cx="1321627" cy="529732"/>
          </a:xfrm>
        </p:grpSpPr>
        <p:sp>
          <p:nvSpPr>
            <p:cNvPr id="118" name="Google Shape;118;p3"/>
            <p:cNvSpPr/>
            <p:nvPr/>
          </p:nvSpPr>
          <p:spPr>
            <a:xfrm>
              <a:off x="0" y="0"/>
              <a:ext cx="1321627" cy="491632"/>
            </a:xfrm>
            <a:custGeom>
              <a:avLst/>
              <a:gdLst/>
              <a:ahLst/>
              <a:cxnLst/>
              <a:rect l="l" t="t" r="r" b="b"/>
              <a:pathLst>
                <a:path w="1321627" h="491632" extrusionOk="0">
                  <a:moveTo>
                    <a:pt x="21599" y="0"/>
                  </a:moveTo>
                  <a:lnTo>
                    <a:pt x="1300028" y="0"/>
                  </a:lnTo>
                  <a:cubicBezTo>
                    <a:pt x="1311957" y="0"/>
                    <a:pt x="1321627" y="9670"/>
                    <a:pt x="1321627" y="21599"/>
                  </a:cubicBezTo>
                  <a:lnTo>
                    <a:pt x="1321627" y="470032"/>
                  </a:lnTo>
                  <a:cubicBezTo>
                    <a:pt x="1321627" y="481961"/>
                    <a:pt x="1311957" y="491632"/>
                    <a:pt x="1300028" y="491632"/>
                  </a:cubicBezTo>
                  <a:lnTo>
                    <a:pt x="21599" y="491632"/>
                  </a:lnTo>
                  <a:cubicBezTo>
                    <a:pt x="9670" y="491632"/>
                    <a:pt x="0" y="481961"/>
                    <a:pt x="0" y="470032"/>
                  </a:cubicBezTo>
                  <a:lnTo>
                    <a:pt x="0" y="21599"/>
                  </a:lnTo>
                  <a:cubicBezTo>
                    <a:pt x="0" y="9670"/>
                    <a:pt x="9670" y="0"/>
                    <a:pt x="215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txBox="1"/>
            <p:nvPr/>
          </p:nvSpPr>
          <p:spPr>
            <a:xfrm>
              <a:off x="0" y="-38100"/>
              <a:ext cx="1321627" cy="529732"/>
            </a:xfrm>
            <a:prstGeom prst="rect">
              <a:avLst/>
            </a:prstGeom>
            <a:noFill/>
            <a:ln>
              <a:noFill/>
            </a:ln>
          </p:spPr>
          <p:txBody>
            <a:bodyPr spcFirstLastPara="1" wrap="square" lIns="50800" tIns="50800" rIns="50800" bIns="50800" anchor="ctr" anchorCtr="0">
              <a:noAutofit/>
            </a:bodyPr>
            <a:lstStyle/>
            <a:p>
              <a:pPr marL="0" marR="0" lvl="0" indent="0" algn="ctr" rtl="0">
                <a:lnSpc>
                  <a:spcPct val="171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0" name="Google Shape;120;p3"/>
          <p:cNvSpPr/>
          <p:nvPr/>
        </p:nvSpPr>
        <p:spPr>
          <a:xfrm>
            <a:off x="15972439" y="915471"/>
            <a:ext cx="226459" cy="226459"/>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F39D5B"/>
          </a:solidFill>
          <a:ln>
            <a:noFill/>
          </a:ln>
        </p:spPr>
      </p:sp>
      <p:sp>
        <p:nvSpPr>
          <p:cNvPr id="121" name="Google Shape;121;p3"/>
          <p:cNvSpPr/>
          <p:nvPr/>
        </p:nvSpPr>
        <p:spPr>
          <a:xfrm>
            <a:off x="16502640" y="915471"/>
            <a:ext cx="226459" cy="226459"/>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F39D5B"/>
          </a:solidFill>
          <a:ln>
            <a:noFill/>
          </a:ln>
        </p:spPr>
      </p:sp>
      <p:sp>
        <p:nvSpPr>
          <p:cNvPr id="122" name="Google Shape;122;p3"/>
          <p:cNvSpPr/>
          <p:nvPr/>
        </p:nvSpPr>
        <p:spPr>
          <a:xfrm>
            <a:off x="17032841" y="915471"/>
            <a:ext cx="226459" cy="226459"/>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F39D5B"/>
          </a:solidFill>
          <a:ln>
            <a:noFill/>
          </a:ln>
        </p:spPr>
      </p:sp>
      <p:sp>
        <p:nvSpPr>
          <p:cNvPr id="123" name="Google Shape;123;p3"/>
          <p:cNvSpPr/>
          <p:nvPr/>
        </p:nvSpPr>
        <p:spPr>
          <a:xfrm>
            <a:off x="1524495" y="1038225"/>
            <a:ext cx="3703373" cy="1421169"/>
          </a:xfrm>
          <a:custGeom>
            <a:avLst/>
            <a:gdLst/>
            <a:ahLst/>
            <a:cxnLst/>
            <a:rect l="l" t="t" r="r" b="b"/>
            <a:pathLst>
              <a:path w="3703373" h="1421169" extrusionOk="0">
                <a:moveTo>
                  <a:pt x="0" y="0"/>
                </a:moveTo>
                <a:lnTo>
                  <a:pt x="3703373" y="0"/>
                </a:lnTo>
                <a:lnTo>
                  <a:pt x="3703373" y="1421169"/>
                </a:lnTo>
                <a:lnTo>
                  <a:pt x="0" y="1421169"/>
                </a:lnTo>
                <a:lnTo>
                  <a:pt x="0" y="0"/>
                </a:lnTo>
                <a:close/>
              </a:path>
            </a:pathLst>
          </a:custGeom>
          <a:blipFill rotWithShape="1">
            <a:blip r:embed="rId3">
              <a:alphaModFix/>
            </a:blip>
            <a:stretch>
              <a:fillRect/>
            </a:stretch>
          </a:blipFill>
          <a:ln>
            <a:noFill/>
          </a:ln>
        </p:spPr>
      </p:sp>
      <p:sp>
        <p:nvSpPr>
          <p:cNvPr id="124" name="Google Shape;124;p3"/>
          <p:cNvSpPr txBox="1"/>
          <p:nvPr/>
        </p:nvSpPr>
        <p:spPr>
          <a:xfrm>
            <a:off x="846021" y="3573048"/>
            <a:ext cx="5547087" cy="2825245"/>
          </a:xfrm>
          <a:prstGeom prst="rect">
            <a:avLst/>
          </a:prstGeom>
          <a:noFill/>
          <a:ln>
            <a:noFill/>
          </a:ln>
        </p:spPr>
        <p:txBody>
          <a:bodyPr spcFirstLastPara="1" wrap="square" lIns="0" tIns="0" rIns="0" bIns="0" anchor="t" anchorCtr="0">
            <a:spAutoFit/>
          </a:bodyPr>
          <a:lstStyle/>
          <a:p>
            <a:pPr marL="0" marR="0" lvl="0" indent="0" algn="l" rtl="0">
              <a:lnSpc>
                <a:spcPct val="128003"/>
              </a:lnSpc>
              <a:spcBef>
                <a:spcPts val="0"/>
              </a:spcBef>
              <a:spcAft>
                <a:spcPts val="0"/>
              </a:spcAft>
              <a:buNone/>
            </a:pPr>
            <a:r>
              <a:rPr lang="en-US" sz="8799" b="1" i="0" u="none" strike="noStrike" cap="none">
                <a:solidFill>
                  <a:srgbClr val="000000"/>
                </a:solidFill>
                <a:latin typeface="Poppins"/>
                <a:ea typeface="Poppins"/>
                <a:cs typeface="Poppins"/>
                <a:sym typeface="Poppins"/>
              </a:rPr>
              <a:t>TABLE OF CONTENT</a:t>
            </a:r>
            <a:endParaRPr/>
          </a:p>
        </p:txBody>
      </p:sp>
      <p:sp>
        <p:nvSpPr>
          <p:cNvPr id="125" name="Google Shape;125;p3"/>
          <p:cNvSpPr txBox="1"/>
          <p:nvPr/>
        </p:nvSpPr>
        <p:spPr>
          <a:xfrm>
            <a:off x="8234410" y="1876525"/>
            <a:ext cx="6405000" cy="6465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4200" b="0" i="0" u="none" strike="noStrike" cap="none">
                <a:solidFill>
                  <a:srgbClr val="000000"/>
                </a:solidFill>
                <a:latin typeface="Open Sans Light"/>
                <a:ea typeface="Open Sans Light"/>
                <a:cs typeface="Open Sans Light"/>
                <a:sym typeface="Open Sans Light"/>
              </a:rPr>
              <a:t>I. Project introduction</a:t>
            </a:r>
            <a:endParaRPr/>
          </a:p>
        </p:txBody>
      </p:sp>
      <p:sp>
        <p:nvSpPr>
          <p:cNvPr id="126" name="Google Shape;126;p3"/>
          <p:cNvSpPr txBox="1"/>
          <p:nvPr/>
        </p:nvSpPr>
        <p:spPr>
          <a:xfrm>
            <a:off x="8234397" y="3087700"/>
            <a:ext cx="8396400" cy="6465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4200" b="0" i="0" u="none" strike="noStrike" cap="none">
                <a:solidFill>
                  <a:srgbClr val="000000"/>
                </a:solidFill>
                <a:latin typeface="Open Sans Light"/>
                <a:ea typeface="Open Sans Light"/>
                <a:cs typeface="Open Sans Light"/>
                <a:sym typeface="Open Sans Light"/>
              </a:rPr>
              <a:t>II. Project Management Plan</a:t>
            </a:r>
            <a:endParaRPr/>
          </a:p>
        </p:txBody>
      </p:sp>
      <p:sp>
        <p:nvSpPr>
          <p:cNvPr id="127" name="Google Shape;127;p3"/>
          <p:cNvSpPr txBox="1"/>
          <p:nvPr/>
        </p:nvSpPr>
        <p:spPr>
          <a:xfrm>
            <a:off x="8234398" y="4409913"/>
            <a:ext cx="10751400" cy="646200"/>
          </a:xfrm>
          <a:prstGeom prst="rect">
            <a:avLst/>
          </a:prstGeom>
          <a:noFill/>
          <a:ln>
            <a:noFill/>
          </a:ln>
        </p:spPr>
        <p:txBody>
          <a:bodyPr spcFirstLastPara="1" wrap="square" lIns="0" tIns="0" rIns="0" bIns="0" anchor="t" anchorCtr="0">
            <a:spAutoFit/>
          </a:bodyPr>
          <a:lstStyle/>
          <a:p>
            <a:pPr marL="0" marR="0" lvl="0" indent="0" algn="l" rtl="0">
              <a:lnSpc>
                <a:spcPct val="140009"/>
              </a:lnSpc>
              <a:spcBef>
                <a:spcPts val="0"/>
              </a:spcBef>
              <a:spcAft>
                <a:spcPts val="0"/>
              </a:spcAft>
              <a:buNone/>
            </a:pPr>
            <a:r>
              <a:rPr lang="en-US" sz="4199" b="0" i="0" u="none" strike="noStrike" cap="none">
                <a:solidFill>
                  <a:srgbClr val="000000"/>
                </a:solidFill>
                <a:latin typeface="Open Sans Light"/>
                <a:ea typeface="Open Sans Light"/>
                <a:cs typeface="Open Sans Light"/>
                <a:sym typeface="Open Sans Light"/>
              </a:rPr>
              <a:t>III. Software Requirement Specification</a:t>
            </a:r>
            <a:endParaRPr/>
          </a:p>
        </p:txBody>
      </p:sp>
      <p:sp>
        <p:nvSpPr>
          <p:cNvPr id="128" name="Google Shape;128;p3"/>
          <p:cNvSpPr txBox="1"/>
          <p:nvPr/>
        </p:nvSpPr>
        <p:spPr>
          <a:xfrm>
            <a:off x="8234411" y="5731836"/>
            <a:ext cx="7469400" cy="646200"/>
          </a:xfrm>
          <a:prstGeom prst="rect">
            <a:avLst/>
          </a:prstGeom>
          <a:noFill/>
          <a:ln>
            <a:noFill/>
          </a:ln>
        </p:spPr>
        <p:txBody>
          <a:bodyPr spcFirstLastPara="1" wrap="square" lIns="0" tIns="0" rIns="0" bIns="0" anchor="t" anchorCtr="0">
            <a:spAutoFit/>
          </a:bodyPr>
          <a:lstStyle/>
          <a:p>
            <a:pPr marL="0" marR="0" lvl="0" indent="0" algn="l" rtl="0">
              <a:lnSpc>
                <a:spcPct val="140009"/>
              </a:lnSpc>
              <a:spcBef>
                <a:spcPts val="0"/>
              </a:spcBef>
              <a:spcAft>
                <a:spcPts val="0"/>
              </a:spcAft>
              <a:buNone/>
            </a:pPr>
            <a:r>
              <a:rPr lang="en-US" sz="4199" b="0" i="0" u="none" strike="noStrike" cap="none">
                <a:solidFill>
                  <a:srgbClr val="000000"/>
                </a:solidFill>
                <a:latin typeface="Open Sans Light"/>
                <a:ea typeface="Open Sans Light"/>
                <a:cs typeface="Open Sans Light"/>
                <a:sym typeface="Open Sans Light"/>
              </a:rPr>
              <a:t>IV. Software Design Description</a:t>
            </a:r>
            <a:endParaRPr/>
          </a:p>
        </p:txBody>
      </p:sp>
      <p:sp>
        <p:nvSpPr>
          <p:cNvPr id="129" name="Google Shape;129;p3"/>
          <p:cNvSpPr txBox="1"/>
          <p:nvPr/>
        </p:nvSpPr>
        <p:spPr>
          <a:xfrm>
            <a:off x="8234411" y="7053908"/>
            <a:ext cx="8396400" cy="646200"/>
          </a:xfrm>
          <a:prstGeom prst="rect">
            <a:avLst/>
          </a:prstGeom>
          <a:noFill/>
          <a:ln>
            <a:noFill/>
          </a:ln>
        </p:spPr>
        <p:txBody>
          <a:bodyPr spcFirstLastPara="1" wrap="square" lIns="0" tIns="0" rIns="0" bIns="0" anchor="t" anchorCtr="0">
            <a:spAutoFit/>
          </a:bodyPr>
          <a:lstStyle/>
          <a:p>
            <a:pPr marL="0" marR="0" lvl="0" indent="0" algn="l" rtl="0">
              <a:lnSpc>
                <a:spcPct val="140009"/>
              </a:lnSpc>
              <a:spcBef>
                <a:spcPts val="0"/>
              </a:spcBef>
              <a:spcAft>
                <a:spcPts val="0"/>
              </a:spcAft>
              <a:buNone/>
            </a:pPr>
            <a:r>
              <a:rPr lang="en-US" sz="4199" b="0" i="0" u="none" strike="noStrike" cap="none">
                <a:solidFill>
                  <a:srgbClr val="000000"/>
                </a:solidFill>
                <a:latin typeface="Open Sans Light"/>
                <a:ea typeface="Open Sans Light"/>
                <a:cs typeface="Open Sans Light"/>
                <a:sym typeface="Open Sans Light"/>
              </a:rPr>
              <a:t>V. Software Testing Documentation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31"/>
          <p:cNvSpPr/>
          <p:nvPr/>
        </p:nvSpPr>
        <p:spPr>
          <a:xfrm>
            <a:off x="13555927" y="327640"/>
            <a:ext cx="3703373" cy="1421169"/>
          </a:xfrm>
          <a:custGeom>
            <a:avLst/>
            <a:gdLst/>
            <a:ahLst/>
            <a:cxnLst/>
            <a:rect l="l" t="t" r="r" b="b"/>
            <a:pathLst>
              <a:path w="3703373" h="1421169" extrusionOk="0">
                <a:moveTo>
                  <a:pt x="0" y="0"/>
                </a:moveTo>
                <a:lnTo>
                  <a:pt x="3703373" y="0"/>
                </a:lnTo>
                <a:lnTo>
                  <a:pt x="3703373" y="1421170"/>
                </a:lnTo>
                <a:lnTo>
                  <a:pt x="0" y="1421170"/>
                </a:lnTo>
                <a:lnTo>
                  <a:pt x="0" y="0"/>
                </a:lnTo>
                <a:close/>
              </a:path>
            </a:pathLst>
          </a:custGeom>
          <a:blipFill rotWithShape="1">
            <a:blip r:embed="rId3">
              <a:alphaModFix/>
            </a:blip>
            <a:stretch>
              <a:fillRect/>
            </a:stretch>
          </a:blipFill>
          <a:ln>
            <a:noFill/>
          </a:ln>
        </p:spPr>
      </p:sp>
      <p:grpSp>
        <p:nvGrpSpPr>
          <p:cNvPr id="429" name="Google Shape;429;p31"/>
          <p:cNvGrpSpPr/>
          <p:nvPr/>
        </p:nvGrpSpPr>
        <p:grpSpPr>
          <a:xfrm>
            <a:off x="780802" y="929729"/>
            <a:ext cx="297118" cy="1981111"/>
            <a:chOff x="0" y="-28575"/>
            <a:chExt cx="78253" cy="521774"/>
          </a:xfrm>
        </p:grpSpPr>
        <p:sp>
          <p:nvSpPr>
            <p:cNvPr id="430" name="Google Shape;430;p31"/>
            <p:cNvSpPr/>
            <p:nvPr/>
          </p:nvSpPr>
          <p:spPr>
            <a:xfrm>
              <a:off x="0" y="0"/>
              <a:ext cx="78253" cy="493199"/>
            </a:xfrm>
            <a:custGeom>
              <a:avLst/>
              <a:gdLst/>
              <a:ahLst/>
              <a:cxnLst/>
              <a:rect l="l" t="t" r="r" b="b"/>
              <a:pathLst>
                <a:path w="78253" h="493199" extrusionOk="0">
                  <a:moveTo>
                    <a:pt x="0" y="0"/>
                  </a:moveTo>
                  <a:lnTo>
                    <a:pt x="78253" y="0"/>
                  </a:lnTo>
                  <a:lnTo>
                    <a:pt x="78253" y="493199"/>
                  </a:lnTo>
                  <a:lnTo>
                    <a:pt x="0" y="493199"/>
                  </a:lnTo>
                  <a:close/>
                </a:path>
              </a:pathLst>
            </a:custGeom>
            <a:solidFill>
              <a:srgbClr val="F39D5B"/>
            </a:solidFill>
            <a:ln>
              <a:noFill/>
            </a:ln>
          </p:spPr>
        </p:sp>
        <p:sp>
          <p:nvSpPr>
            <p:cNvPr id="431" name="Google Shape;431;p31"/>
            <p:cNvSpPr txBox="1"/>
            <p:nvPr/>
          </p:nvSpPr>
          <p:spPr>
            <a:xfrm>
              <a:off x="0" y="-28575"/>
              <a:ext cx="78253" cy="521774"/>
            </a:xfrm>
            <a:prstGeom prst="rect">
              <a:avLst/>
            </a:prstGeom>
            <a:noFill/>
            <a:ln>
              <a:noFill/>
            </a:ln>
          </p:spPr>
          <p:txBody>
            <a:bodyPr spcFirstLastPara="1" wrap="square" lIns="50800" tIns="50800" rIns="50800" bIns="50800" anchor="ctr" anchorCtr="0">
              <a:noAutofit/>
            </a:bodyPr>
            <a:lstStyle/>
            <a:p>
              <a:pPr marL="0" marR="0" lvl="0" indent="0" algn="ctr" rtl="0">
                <a:lnSpc>
                  <a:spcPct val="139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32" name="Google Shape;432;p31"/>
          <p:cNvSpPr/>
          <p:nvPr/>
        </p:nvSpPr>
        <p:spPr>
          <a:xfrm>
            <a:off x="1677444" y="2381755"/>
            <a:ext cx="14619233" cy="7145150"/>
          </a:xfrm>
          <a:custGeom>
            <a:avLst/>
            <a:gdLst/>
            <a:ahLst/>
            <a:cxnLst/>
            <a:rect l="l" t="t" r="r" b="b"/>
            <a:pathLst>
              <a:path w="14619233" h="7145150" extrusionOk="0">
                <a:moveTo>
                  <a:pt x="0" y="0"/>
                </a:moveTo>
                <a:lnTo>
                  <a:pt x="14619233" y="0"/>
                </a:lnTo>
                <a:lnTo>
                  <a:pt x="14619233" y="7145150"/>
                </a:lnTo>
                <a:lnTo>
                  <a:pt x="0" y="7145150"/>
                </a:lnTo>
                <a:lnTo>
                  <a:pt x="0" y="0"/>
                </a:lnTo>
                <a:close/>
              </a:path>
            </a:pathLst>
          </a:custGeom>
          <a:blipFill rotWithShape="1">
            <a:blip r:embed="rId4">
              <a:alphaModFix/>
            </a:blip>
            <a:stretch>
              <a:fillRect/>
            </a:stretch>
          </a:blipFill>
          <a:ln>
            <a:noFill/>
          </a:ln>
        </p:spPr>
      </p:sp>
      <p:sp>
        <p:nvSpPr>
          <p:cNvPr id="433" name="Google Shape;433;p31"/>
          <p:cNvSpPr txBox="1"/>
          <p:nvPr/>
        </p:nvSpPr>
        <p:spPr>
          <a:xfrm>
            <a:off x="1375890" y="1471612"/>
            <a:ext cx="11974882" cy="958215"/>
          </a:xfrm>
          <a:prstGeom prst="rect">
            <a:avLst/>
          </a:prstGeom>
          <a:noFill/>
          <a:ln>
            <a:noFill/>
          </a:ln>
        </p:spPr>
        <p:txBody>
          <a:bodyPr spcFirstLastPara="1" wrap="square" lIns="0" tIns="0" rIns="0" bIns="0" anchor="t" anchorCtr="0">
            <a:spAutoFit/>
          </a:bodyPr>
          <a:lstStyle/>
          <a:p>
            <a:pPr marL="0" marR="0" lvl="0" indent="0" algn="l" rtl="0">
              <a:lnSpc>
                <a:spcPct val="128000"/>
              </a:lnSpc>
              <a:spcBef>
                <a:spcPts val="0"/>
              </a:spcBef>
              <a:spcAft>
                <a:spcPts val="0"/>
              </a:spcAft>
              <a:buNone/>
            </a:pPr>
            <a:r>
              <a:rPr lang="en-US" sz="6000" b="1" i="0" u="none" strike="noStrike" cap="none">
                <a:solidFill>
                  <a:srgbClr val="000000"/>
                </a:solidFill>
                <a:latin typeface="Poppins"/>
                <a:ea typeface="Poppins"/>
                <a:cs typeface="Poppins"/>
                <a:sym typeface="Poppins"/>
              </a:rPr>
              <a:t>ADMIN MAIN SCREENS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2"/>
          <p:cNvSpPr/>
          <p:nvPr/>
        </p:nvSpPr>
        <p:spPr>
          <a:xfrm>
            <a:off x="1028700" y="924996"/>
            <a:ext cx="226459" cy="226459"/>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F39D5B"/>
          </a:solidFill>
          <a:ln>
            <a:noFill/>
          </a:ln>
        </p:spPr>
      </p:sp>
      <p:sp>
        <p:nvSpPr>
          <p:cNvPr id="439" name="Google Shape;439;p32"/>
          <p:cNvSpPr/>
          <p:nvPr/>
        </p:nvSpPr>
        <p:spPr>
          <a:xfrm>
            <a:off x="1558901" y="924996"/>
            <a:ext cx="226459" cy="226459"/>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F39D5B"/>
          </a:solidFill>
          <a:ln>
            <a:noFill/>
          </a:ln>
        </p:spPr>
      </p:sp>
      <p:sp>
        <p:nvSpPr>
          <p:cNvPr id="440" name="Google Shape;440;p32"/>
          <p:cNvSpPr/>
          <p:nvPr/>
        </p:nvSpPr>
        <p:spPr>
          <a:xfrm>
            <a:off x="2089102" y="924996"/>
            <a:ext cx="226459" cy="226459"/>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F39D5B"/>
          </a:solidFill>
          <a:ln>
            <a:noFill/>
          </a:ln>
        </p:spPr>
      </p:sp>
      <p:sp>
        <p:nvSpPr>
          <p:cNvPr id="441" name="Google Shape;441;p32"/>
          <p:cNvSpPr txBox="1"/>
          <p:nvPr/>
        </p:nvSpPr>
        <p:spPr>
          <a:xfrm>
            <a:off x="2089102" y="4305347"/>
            <a:ext cx="13928685" cy="3400754"/>
          </a:xfrm>
          <a:prstGeom prst="rect">
            <a:avLst/>
          </a:prstGeom>
          <a:noFill/>
          <a:ln>
            <a:noFill/>
          </a:ln>
        </p:spPr>
        <p:txBody>
          <a:bodyPr spcFirstLastPara="1" wrap="square" lIns="0" tIns="0" rIns="0" bIns="0" anchor="t" anchorCtr="0">
            <a:spAutoFit/>
          </a:bodyPr>
          <a:lstStyle/>
          <a:p>
            <a:pPr marL="0" marR="0" lvl="0" indent="0" algn="l" rtl="0">
              <a:lnSpc>
                <a:spcPct val="128002"/>
              </a:lnSpc>
              <a:spcBef>
                <a:spcPts val="0"/>
              </a:spcBef>
              <a:spcAft>
                <a:spcPts val="0"/>
              </a:spcAft>
              <a:buNone/>
            </a:pPr>
            <a:r>
              <a:rPr lang="en-US" sz="10567" b="1" i="0" u="none" strike="noStrike" cap="none">
                <a:solidFill>
                  <a:srgbClr val="000000"/>
                </a:solidFill>
                <a:latin typeface="Poppins"/>
                <a:ea typeface="Poppins"/>
                <a:cs typeface="Poppins"/>
                <a:sym typeface="Poppins"/>
              </a:rPr>
              <a:t>SOFTWARE DESIGN DESCRIPTION</a:t>
            </a:r>
            <a:endParaRPr/>
          </a:p>
        </p:txBody>
      </p:sp>
      <p:sp>
        <p:nvSpPr>
          <p:cNvPr id="442" name="Google Shape;442;p32"/>
          <p:cNvSpPr/>
          <p:nvPr/>
        </p:nvSpPr>
        <p:spPr>
          <a:xfrm>
            <a:off x="1524495" y="1303129"/>
            <a:ext cx="3703373" cy="1421169"/>
          </a:xfrm>
          <a:custGeom>
            <a:avLst/>
            <a:gdLst/>
            <a:ahLst/>
            <a:cxnLst/>
            <a:rect l="l" t="t" r="r" b="b"/>
            <a:pathLst>
              <a:path w="3703373" h="1421169" extrusionOk="0">
                <a:moveTo>
                  <a:pt x="0" y="0"/>
                </a:moveTo>
                <a:lnTo>
                  <a:pt x="3703373" y="0"/>
                </a:lnTo>
                <a:lnTo>
                  <a:pt x="3703373" y="1421169"/>
                </a:lnTo>
                <a:lnTo>
                  <a:pt x="0" y="1421169"/>
                </a:lnTo>
                <a:lnTo>
                  <a:pt x="0" y="0"/>
                </a:lnTo>
                <a:close/>
              </a:path>
            </a:pathLst>
          </a:custGeom>
          <a:blipFill rotWithShape="1">
            <a:blip r:embed="rId3">
              <a:alphaModFix/>
            </a:blip>
            <a:stretch>
              <a:fillRect/>
            </a:stretch>
          </a:blipFill>
          <a:ln>
            <a:noFill/>
          </a:ln>
        </p:spPr>
      </p:sp>
      <p:grpSp>
        <p:nvGrpSpPr>
          <p:cNvPr id="443" name="Google Shape;443;p32"/>
          <p:cNvGrpSpPr/>
          <p:nvPr/>
        </p:nvGrpSpPr>
        <p:grpSpPr>
          <a:xfrm>
            <a:off x="1028700" y="3426977"/>
            <a:ext cx="495795" cy="5134724"/>
            <a:chOff x="0" y="-28575"/>
            <a:chExt cx="130580" cy="1352355"/>
          </a:xfrm>
        </p:grpSpPr>
        <p:sp>
          <p:nvSpPr>
            <p:cNvPr id="444" name="Google Shape;444;p32"/>
            <p:cNvSpPr/>
            <p:nvPr/>
          </p:nvSpPr>
          <p:spPr>
            <a:xfrm>
              <a:off x="0" y="0"/>
              <a:ext cx="130580" cy="1323780"/>
            </a:xfrm>
            <a:custGeom>
              <a:avLst/>
              <a:gdLst/>
              <a:ahLst/>
              <a:cxnLst/>
              <a:rect l="l" t="t" r="r" b="b"/>
              <a:pathLst>
                <a:path w="130580" h="1323780" extrusionOk="0">
                  <a:moveTo>
                    <a:pt x="0" y="0"/>
                  </a:moveTo>
                  <a:lnTo>
                    <a:pt x="130580" y="0"/>
                  </a:lnTo>
                  <a:lnTo>
                    <a:pt x="130580" y="1323780"/>
                  </a:lnTo>
                  <a:lnTo>
                    <a:pt x="0" y="1323780"/>
                  </a:lnTo>
                  <a:close/>
                </a:path>
              </a:pathLst>
            </a:custGeom>
            <a:solidFill>
              <a:srgbClr val="F39D5B"/>
            </a:solidFill>
            <a:ln>
              <a:noFill/>
            </a:ln>
          </p:spPr>
        </p:sp>
        <p:sp>
          <p:nvSpPr>
            <p:cNvPr id="445" name="Google Shape;445;p32"/>
            <p:cNvSpPr txBox="1"/>
            <p:nvPr/>
          </p:nvSpPr>
          <p:spPr>
            <a:xfrm>
              <a:off x="0" y="-28575"/>
              <a:ext cx="130580" cy="1352355"/>
            </a:xfrm>
            <a:prstGeom prst="rect">
              <a:avLst/>
            </a:prstGeom>
            <a:noFill/>
            <a:ln>
              <a:noFill/>
            </a:ln>
          </p:spPr>
          <p:txBody>
            <a:bodyPr spcFirstLastPara="1" wrap="square" lIns="50800" tIns="50800" rIns="50800" bIns="50800" anchor="ctr" anchorCtr="0">
              <a:noAutofit/>
            </a:bodyPr>
            <a:lstStyle/>
            <a:p>
              <a:pPr marL="0" marR="0" lvl="0" indent="0" algn="ctr" rtl="0">
                <a:lnSpc>
                  <a:spcPct val="139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3"/>
          <p:cNvSpPr/>
          <p:nvPr/>
        </p:nvSpPr>
        <p:spPr>
          <a:xfrm>
            <a:off x="13555927" y="327640"/>
            <a:ext cx="3703373" cy="1421169"/>
          </a:xfrm>
          <a:custGeom>
            <a:avLst/>
            <a:gdLst/>
            <a:ahLst/>
            <a:cxnLst/>
            <a:rect l="l" t="t" r="r" b="b"/>
            <a:pathLst>
              <a:path w="3703373" h="1421169" extrusionOk="0">
                <a:moveTo>
                  <a:pt x="0" y="0"/>
                </a:moveTo>
                <a:lnTo>
                  <a:pt x="3703373" y="0"/>
                </a:lnTo>
                <a:lnTo>
                  <a:pt x="3703373" y="1421170"/>
                </a:lnTo>
                <a:lnTo>
                  <a:pt x="0" y="1421170"/>
                </a:lnTo>
                <a:lnTo>
                  <a:pt x="0" y="0"/>
                </a:lnTo>
                <a:close/>
              </a:path>
            </a:pathLst>
          </a:custGeom>
          <a:blipFill rotWithShape="1">
            <a:blip r:embed="rId3">
              <a:alphaModFix/>
            </a:blip>
            <a:stretch>
              <a:fillRect/>
            </a:stretch>
          </a:blipFill>
          <a:ln>
            <a:noFill/>
          </a:ln>
        </p:spPr>
      </p:sp>
      <p:grpSp>
        <p:nvGrpSpPr>
          <p:cNvPr id="451" name="Google Shape;451;p33"/>
          <p:cNvGrpSpPr/>
          <p:nvPr/>
        </p:nvGrpSpPr>
        <p:grpSpPr>
          <a:xfrm>
            <a:off x="780802" y="929729"/>
            <a:ext cx="297118" cy="1981111"/>
            <a:chOff x="0" y="-28575"/>
            <a:chExt cx="78253" cy="521774"/>
          </a:xfrm>
        </p:grpSpPr>
        <p:sp>
          <p:nvSpPr>
            <p:cNvPr id="452" name="Google Shape;452;p33"/>
            <p:cNvSpPr/>
            <p:nvPr/>
          </p:nvSpPr>
          <p:spPr>
            <a:xfrm>
              <a:off x="0" y="0"/>
              <a:ext cx="78253" cy="493199"/>
            </a:xfrm>
            <a:custGeom>
              <a:avLst/>
              <a:gdLst/>
              <a:ahLst/>
              <a:cxnLst/>
              <a:rect l="l" t="t" r="r" b="b"/>
              <a:pathLst>
                <a:path w="78253" h="493199" extrusionOk="0">
                  <a:moveTo>
                    <a:pt x="0" y="0"/>
                  </a:moveTo>
                  <a:lnTo>
                    <a:pt x="78253" y="0"/>
                  </a:lnTo>
                  <a:lnTo>
                    <a:pt x="78253" y="493199"/>
                  </a:lnTo>
                  <a:lnTo>
                    <a:pt x="0" y="493199"/>
                  </a:lnTo>
                  <a:close/>
                </a:path>
              </a:pathLst>
            </a:custGeom>
            <a:solidFill>
              <a:srgbClr val="F39D5B"/>
            </a:solidFill>
            <a:ln>
              <a:noFill/>
            </a:ln>
          </p:spPr>
        </p:sp>
        <p:sp>
          <p:nvSpPr>
            <p:cNvPr id="453" name="Google Shape;453;p33"/>
            <p:cNvSpPr txBox="1"/>
            <p:nvPr/>
          </p:nvSpPr>
          <p:spPr>
            <a:xfrm>
              <a:off x="0" y="-28575"/>
              <a:ext cx="78253" cy="521774"/>
            </a:xfrm>
            <a:prstGeom prst="rect">
              <a:avLst/>
            </a:prstGeom>
            <a:noFill/>
            <a:ln>
              <a:noFill/>
            </a:ln>
          </p:spPr>
          <p:txBody>
            <a:bodyPr spcFirstLastPara="1" wrap="square" lIns="50800" tIns="50800" rIns="50800" bIns="50800" anchor="ctr" anchorCtr="0">
              <a:noAutofit/>
            </a:bodyPr>
            <a:lstStyle/>
            <a:p>
              <a:pPr marL="0" marR="0" lvl="0" indent="0" algn="ctr" rtl="0">
                <a:lnSpc>
                  <a:spcPct val="139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54" name="Google Shape;454;p33"/>
          <p:cNvSpPr/>
          <p:nvPr/>
        </p:nvSpPr>
        <p:spPr>
          <a:xfrm>
            <a:off x="4253733" y="2429827"/>
            <a:ext cx="7904508" cy="7561273"/>
          </a:xfrm>
          <a:custGeom>
            <a:avLst/>
            <a:gdLst/>
            <a:ahLst/>
            <a:cxnLst/>
            <a:rect l="l" t="t" r="r" b="b"/>
            <a:pathLst>
              <a:path w="7904508" h="7561273" extrusionOk="0">
                <a:moveTo>
                  <a:pt x="0" y="0"/>
                </a:moveTo>
                <a:lnTo>
                  <a:pt x="7904508" y="0"/>
                </a:lnTo>
                <a:lnTo>
                  <a:pt x="7904508" y="7561273"/>
                </a:lnTo>
                <a:lnTo>
                  <a:pt x="0" y="7561273"/>
                </a:lnTo>
                <a:lnTo>
                  <a:pt x="0" y="0"/>
                </a:lnTo>
                <a:close/>
              </a:path>
            </a:pathLst>
          </a:custGeom>
          <a:blipFill rotWithShape="1">
            <a:blip r:embed="rId4">
              <a:alphaModFix/>
            </a:blip>
            <a:stretch>
              <a:fillRect/>
            </a:stretch>
          </a:blipFill>
          <a:ln>
            <a:noFill/>
          </a:ln>
        </p:spPr>
      </p:sp>
      <p:sp>
        <p:nvSpPr>
          <p:cNvPr id="455" name="Google Shape;455;p33"/>
          <p:cNvSpPr txBox="1"/>
          <p:nvPr/>
        </p:nvSpPr>
        <p:spPr>
          <a:xfrm>
            <a:off x="1375890" y="1471612"/>
            <a:ext cx="11974882" cy="958215"/>
          </a:xfrm>
          <a:prstGeom prst="rect">
            <a:avLst/>
          </a:prstGeom>
          <a:noFill/>
          <a:ln>
            <a:noFill/>
          </a:ln>
        </p:spPr>
        <p:txBody>
          <a:bodyPr spcFirstLastPara="1" wrap="square" lIns="0" tIns="0" rIns="0" bIns="0" anchor="t" anchorCtr="0">
            <a:spAutoFit/>
          </a:bodyPr>
          <a:lstStyle/>
          <a:p>
            <a:pPr marL="0" marR="0" lvl="0" indent="0" algn="l" rtl="0">
              <a:lnSpc>
                <a:spcPct val="128000"/>
              </a:lnSpc>
              <a:spcBef>
                <a:spcPts val="0"/>
              </a:spcBef>
              <a:spcAft>
                <a:spcPts val="0"/>
              </a:spcAft>
              <a:buNone/>
            </a:pPr>
            <a:r>
              <a:rPr lang="en-US" sz="6000" b="1" i="0" u="none" strike="noStrike" cap="none">
                <a:solidFill>
                  <a:srgbClr val="000000"/>
                </a:solidFill>
                <a:latin typeface="Poppins"/>
                <a:ea typeface="Poppins"/>
                <a:cs typeface="Poppins"/>
                <a:sym typeface="Poppins"/>
              </a:rPr>
              <a:t> SYSTEM ARCHITECTURE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34"/>
          <p:cNvSpPr/>
          <p:nvPr/>
        </p:nvSpPr>
        <p:spPr>
          <a:xfrm>
            <a:off x="13555927" y="327640"/>
            <a:ext cx="3703373" cy="1421169"/>
          </a:xfrm>
          <a:custGeom>
            <a:avLst/>
            <a:gdLst/>
            <a:ahLst/>
            <a:cxnLst/>
            <a:rect l="l" t="t" r="r" b="b"/>
            <a:pathLst>
              <a:path w="3703373" h="1421169" extrusionOk="0">
                <a:moveTo>
                  <a:pt x="0" y="0"/>
                </a:moveTo>
                <a:lnTo>
                  <a:pt x="3703373" y="0"/>
                </a:lnTo>
                <a:lnTo>
                  <a:pt x="3703373" y="1421170"/>
                </a:lnTo>
                <a:lnTo>
                  <a:pt x="0" y="1421170"/>
                </a:lnTo>
                <a:lnTo>
                  <a:pt x="0" y="0"/>
                </a:lnTo>
                <a:close/>
              </a:path>
            </a:pathLst>
          </a:custGeom>
          <a:blipFill rotWithShape="1">
            <a:blip r:embed="rId3">
              <a:alphaModFix/>
            </a:blip>
            <a:stretch>
              <a:fillRect/>
            </a:stretch>
          </a:blipFill>
          <a:ln>
            <a:noFill/>
          </a:ln>
        </p:spPr>
      </p:sp>
      <p:grpSp>
        <p:nvGrpSpPr>
          <p:cNvPr id="461" name="Google Shape;461;p34"/>
          <p:cNvGrpSpPr/>
          <p:nvPr/>
        </p:nvGrpSpPr>
        <p:grpSpPr>
          <a:xfrm>
            <a:off x="780802" y="929729"/>
            <a:ext cx="297118" cy="1981111"/>
            <a:chOff x="0" y="-28575"/>
            <a:chExt cx="78253" cy="521774"/>
          </a:xfrm>
        </p:grpSpPr>
        <p:sp>
          <p:nvSpPr>
            <p:cNvPr id="462" name="Google Shape;462;p34"/>
            <p:cNvSpPr/>
            <p:nvPr/>
          </p:nvSpPr>
          <p:spPr>
            <a:xfrm>
              <a:off x="0" y="0"/>
              <a:ext cx="78253" cy="493199"/>
            </a:xfrm>
            <a:custGeom>
              <a:avLst/>
              <a:gdLst/>
              <a:ahLst/>
              <a:cxnLst/>
              <a:rect l="l" t="t" r="r" b="b"/>
              <a:pathLst>
                <a:path w="78253" h="493199" extrusionOk="0">
                  <a:moveTo>
                    <a:pt x="0" y="0"/>
                  </a:moveTo>
                  <a:lnTo>
                    <a:pt x="78253" y="0"/>
                  </a:lnTo>
                  <a:lnTo>
                    <a:pt x="78253" y="493199"/>
                  </a:lnTo>
                  <a:lnTo>
                    <a:pt x="0" y="493199"/>
                  </a:lnTo>
                  <a:close/>
                </a:path>
              </a:pathLst>
            </a:custGeom>
            <a:solidFill>
              <a:srgbClr val="F39D5B"/>
            </a:solidFill>
            <a:ln>
              <a:noFill/>
            </a:ln>
          </p:spPr>
        </p:sp>
        <p:sp>
          <p:nvSpPr>
            <p:cNvPr id="463" name="Google Shape;463;p34"/>
            <p:cNvSpPr txBox="1"/>
            <p:nvPr/>
          </p:nvSpPr>
          <p:spPr>
            <a:xfrm>
              <a:off x="0" y="-28575"/>
              <a:ext cx="78253" cy="521774"/>
            </a:xfrm>
            <a:prstGeom prst="rect">
              <a:avLst/>
            </a:prstGeom>
            <a:noFill/>
            <a:ln>
              <a:noFill/>
            </a:ln>
          </p:spPr>
          <p:txBody>
            <a:bodyPr spcFirstLastPara="1" wrap="square" lIns="50800" tIns="50800" rIns="50800" bIns="50800" anchor="ctr" anchorCtr="0">
              <a:noAutofit/>
            </a:bodyPr>
            <a:lstStyle/>
            <a:p>
              <a:pPr marL="0" marR="0" lvl="0" indent="0" algn="ctr" rtl="0">
                <a:lnSpc>
                  <a:spcPct val="139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64" name="Google Shape;464;p34"/>
          <p:cNvSpPr/>
          <p:nvPr/>
        </p:nvSpPr>
        <p:spPr>
          <a:xfrm>
            <a:off x="1264512" y="3366177"/>
            <a:ext cx="7359751" cy="4821466"/>
          </a:xfrm>
          <a:custGeom>
            <a:avLst/>
            <a:gdLst/>
            <a:ahLst/>
            <a:cxnLst/>
            <a:rect l="l" t="t" r="r" b="b"/>
            <a:pathLst>
              <a:path w="7359751" h="4821466" extrusionOk="0">
                <a:moveTo>
                  <a:pt x="0" y="0"/>
                </a:moveTo>
                <a:lnTo>
                  <a:pt x="7359751" y="0"/>
                </a:lnTo>
                <a:lnTo>
                  <a:pt x="7359751" y="4821466"/>
                </a:lnTo>
                <a:lnTo>
                  <a:pt x="0" y="4821466"/>
                </a:lnTo>
                <a:lnTo>
                  <a:pt x="0" y="0"/>
                </a:lnTo>
                <a:close/>
              </a:path>
            </a:pathLst>
          </a:custGeom>
          <a:blipFill rotWithShape="1">
            <a:blip r:embed="rId4">
              <a:alphaModFix/>
            </a:blip>
            <a:stretch>
              <a:fillRect/>
            </a:stretch>
          </a:blipFill>
          <a:ln>
            <a:noFill/>
          </a:ln>
        </p:spPr>
      </p:sp>
      <p:sp>
        <p:nvSpPr>
          <p:cNvPr id="465" name="Google Shape;465;p34"/>
          <p:cNvSpPr/>
          <p:nvPr/>
        </p:nvSpPr>
        <p:spPr>
          <a:xfrm>
            <a:off x="10235481" y="2455503"/>
            <a:ext cx="6640893" cy="5732139"/>
          </a:xfrm>
          <a:custGeom>
            <a:avLst/>
            <a:gdLst/>
            <a:ahLst/>
            <a:cxnLst/>
            <a:rect l="l" t="t" r="r" b="b"/>
            <a:pathLst>
              <a:path w="6640893" h="5732139" extrusionOk="0">
                <a:moveTo>
                  <a:pt x="0" y="0"/>
                </a:moveTo>
                <a:lnTo>
                  <a:pt x="6640893" y="0"/>
                </a:lnTo>
                <a:lnTo>
                  <a:pt x="6640893" y="5732140"/>
                </a:lnTo>
                <a:lnTo>
                  <a:pt x="0" y="5732140"/>
                </a:lnTo>
                <a:lnTo>
                  <a:pt x="0" y="0"/>
                </a:lnTo>
                <a:close/>
              </a:path>
            </a:pathLst>
          </a:custGeom>
          <a:blipFill rotWithShape="1">
            <a:blip r:embed="rId5">
              <a:alphaModFix/>
            </a:blip>
            <a:stretch>
              <a:fillRect/>
            </a:stretch>
          </a:blipFill>
          <a:ln>
            <a:noFill/>
          </a:ln>
        </p:spPr>
      </p:sp>
      <p:sp>
        <p:nvSpPr>
          <p:cNvPr id="466" name="Google Shape;466;p34"/>
          <p:cNvSpPr txBox="1"/>
          <p:nvPr/>
        </p:nvSpPr>
        <p:spPr>
          <a:xfrm>
            <a:off x="1375890" y="1471612"/>
            <a:ext cx="11974882" cy="958215"/>
          </a:xfrm>
          <a:prstGeom prst="rect">
            <a:avLst/>
          </a:prstGeom>
          <a:noFill/>
          <a:ln>
            <a:noFill/>
          </a:ln>
        </p:spPr>
        <p:txBody>
          <a:bodyPr spcFirstLastPara="1" wrap="square" lIns="0" tIns="0" rIns="0" bIns="0" anchor="t" anchorCtr="0">
            <a:spAutoFit/>
          </a:bodyPr>
          <a:lstStyle/>
          <a:p>
            <a:pPr marL="0" marR="0" lvl="0" indent="0" algn="l" rtl="0">
              <a:lnSpc>
                <a:spcPct val="128000"/>
              </a:lnSpc>
              <a:spcBef>
                <a:spcPts val="0"/>
              </a:spcBef>
              <a:spcAft>
                <a:spcPts val="0"/>
              </a:spcAft>
              <a:buNone/>
            </a:pPr>
            <a:r>
              <a:rPr lang="en-US" sz="6000" b="1" i="0" u="none" strike="noStrike" cap="none">
                <a:solidFill>
                  <a:srgbClr val="000000"/>
                </a:solidFill>
                <a:latin typeface="Poppins"/>
                <a:ea typeface="Poppins"/>
                <a:cs typeface="Poppins"/>
                <a:sym typeface="Poppins"/>
              </a:rPr>
              <a:t>PACKAGE DIAGRAM</a:t>
            </a:r>
            <a:endParaRPr/>
          </a:p>
        </p:txBody>
      </p:sp>
      <p:sp>
        <p:nvSpPr>
          <p:cNvPr id="467" name="Google Shape;467;p34"/>
          <p:cNvSpPr txBox="1"/>
          <p:nvPr/>
        </p:nvSpPr>
        <p:spPr>
          <a:xfrm>
            <a:off x="3617696" y="8437557"/>
            <a:ext cx="2653384" cy="372745"/>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2199" b="1" i="0" u="none" strike="noStrike" cap="none">
                <a:solidFill>
                  <a:srgbClr val="000000"/>
                </a:solidFill>
                <a:latin typeface="Open Sans"/>
                <a:ea typeface="Open Sans"/>
                <a:cs typeface="Open Sans"/>
                <a:sym typeface="Open Sans"/>
              </a:rPr>
              <a:t>Package Front-End</a:t>
            </a:r>
            <a:endParaRPr/>
          </a:p>
        </p:txBody>
      </p:sp>
      <p:sp>
        <p:nvSpPr>
          <p:cNvPr id="468" name="Google Shape;468;p34"/>
          <p:cNvSpPr txBox="1"/>
          <p:nvPr/>
        </p:nvSpPr>
        <p:spPr>
          <a:xfrm>
            <a:off x="12513252" y="8437557"/>
            <a:ext cx="2653384" cy="372745"/>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2199" b="1" i="0" u="none" strike="noStrike" cap="none">
                <a:solidFill>
                  <a:srgbClr val="000000"/>
                </a:solidFill>
                <a:latin typeface="Open Sans"/>
                <a:ea typeface="Open Sans"/>
                <a:cs typeface="Open Sans"/>
                <a:sym typeface="Open Sans"/>
              </a:rPr>
              <a:t>Package Back-End</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35"/>
          <p:cNvSpPr/>
          <p:nvPr/>
        </p:nvSpPr>
        <p:spPr>
          <a:xfrm>
            <a:off x="13555927" y="327640"/>
            <a:ext cx="3703373" cy="1421169"/>
          </a:xfrm>
          <a:custGeom>
            <a:avLst/>
            <a:gdLst/>
            <a:ahLst/>
            <a:cxnLst/>
            <a:rect l="l" t="t" r="r" b="b"/>
            <a:pathLst>
              <a:path w="3703373" h="1421169" extrusionOk="0">
                <a:moveTo>
                  <a:pt x="0" y="0"/>
                </a:moveTo>
                <a:lnTo>
                  <a:pt x="3703373" y="0"/>
                </a:lnTo>
                <a:lnTo>
                  <a:pt x="3703373" y="1421170"/>
                </a:lnTo>
                <a:lnTo>
                  <a:pt x="0" y="1421170"/>
                </a:lnTo>
                <a:lnTo>
                  <a:pt x="0" y="0"/>
                </a:lnTo>
                <a:close/>
              </a:path>
            </a:pathLst>
          </a:custGeom>
          <a:blipFill rotWithShape="1">
            <a:blip r:embed="rId3">
              <a:alphaModFix/>
            </a:blip>
            <a:stretch>
              <a:fillRect/>
            </a:stretch>
          </a:blipFill>
          <a:ln>
            <a:noFill/>
          </a:ln>
        </p:spPr>
      </p:sp>
      <p:grpSp>
        <p:nvGrpSpPr>
          <p:cNvPr id="474" name="Google Shape;474;p35"/>
          <p:cNvGrpSpPr/>
          <p:nvPr/>
        </p:nvGrpSpPr>
        <p:grpSpPr>
          <a:xfrm>
            <a:off x="780802" y="929729"/>
            <a:ext cx="297118" cy="1981111"/>
            <a:chOff x="0" y="-28575"/>
            <a:chExt cx="78253" cy="521774"/>
          </a:xfrm>
        </p:grpSpPr>
        <p:sp>
          <p:nvSpPr>
            <p:cNvPr id="475" name="Google Shape;475;p35"/>
            <p:cNvSpPr/>
            <p:nvPr/>
          </p:nvSpPr>
          <p:spPr>
            <a:xfrm>
              <a:off x="0" y="0"/>
              <a:ext cx="78253" cy="493199"/>
            </a:xfrm>
            <a:custGeom>
              <a:avLst/>
              <a:gdLst/>
              <a:ahLst/>
              <a:cxnLst/>
              <a:rect l="l" t="t" r="r" b="b"/>
              <a:pathLst>
                <a:path w="78253" h="493199" extrusionOk="0">
                  <a:moveTo>
                    <a:pt x="0" y="0"/>
                  </a:moveTo>
                  <a:lnTo>
                    <a:pt x="78253" y="0"/>
                  </a:lnTo>
                  <a:lnTo>
                    <a:pt x="78253" y="493199"/>
                  </a:lnTo>
                  <a:lnTo>
                    <a:pt x="0" y="493199"/>
                  </a:lnTo>
                  <a:close/>
                </a:path>
              </a:pathLst>
            </a:custGeom>
            <a:solidFill>
              <a:srgbClr val="F39D5B"/>
            </a:solidFill>
            <a:ln>
              <a:noFill/>
            </a:ln>
          </p:spPr>
        </p:sp>
        <p:sp>
          <p:nvSpPr>
            <p:cNvPr id="476" name="Google Shape;476;p35"/>
            <p:cNvSpPr txBox="1"/>
            <p:nvPr/>
          </p:nvSpPr>
          <p:spPr>
            <a:xfrm>
              <a:off x="0" y="-28575"/>
              <a:ext cx="78253" cy="521774"/>
            </a:xfrm>
            <a:prstGeom prst="rect">
              <a:avLst/>
            </a:prstGeom>
            <a:noFill/>
            <a:ln>
              <a:noFill/>
            </a:ln>
          </p:spPr>
          <p:txBody>
            <a:bodyPr spcFirstLastPara="1" wrap="square" lIns="50800" tIns="50800" rIns="50800" bIns="50800" anchor="ctr" anchorCtr="0">
              <a:noAutofit/>
            </a:bodyPr>
            <a:lstStyle/>
            <a:p>
              <a:pPr marL="0" marR="0" lvl="0" indent="0" algn="ctr" rtl="0">
                <a:lnSpc>
                  <a:spcPct val="139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77" name="Google Shape;477;p35"/>
          <p:cNvSpPr/>
          <p:nvPr/>
        </p:nvSpPr>
        <p:spPr>
          <a:xfrm>
            <a:off x="2786822" y="2429827"/>
            <a:ext cx="11722669" cy="7540527"/>
          </a:xfrm>
          <a:custGeom>
            <a:avLst/>
            <a:gdLst/>
            <a:ahLst/>
            <a:cxnLst/>
            <a:rect l="l" t="t" r="r" b="b"/>
            <a:pathLst>
              <a:path w="11722669" h="7540527" extrusionOk="0">
                <a:moveTo>
                  <a:pt x="0" y="0"/>
                </a:moveTo>
                <a:lnTo>
                  <a:pt x="11722668" y="0"/>
                </a:lnTo>
                <a:lnTo>
                  <a:pt x="11722668" y="7540528"/>
                </a:lnTo>
                <a:lnTo>
                  <a:pt x="0" y="7540528"/>
                </a:lnTo>
                <a:lnTo>
                  <a:pt x="0" y="0"/>
                </a:lnTo>
                <a:close/>
              </a:path>
            </a:pathLst>
          </a:custGeom>
          <a:blipFill rotWithShape="1">
            <a:blip r:embed="rId4">
              <a:alphaModFix/>
            </a:blip>
            <a:stretch>
              <a:fillRect/>
            </a:stretch>
          </a:blipFill>
          <a:ln>
            <a:noFill/>
          </a:ln>
        </p:spPr>
      </p:sp>
      <p:sp>
        <p:nvSpPr>
          <p:cNvPr id="478" name="Google Shape;478;p35"/>
          <p:cNvSpPr txBox="1"/>
          <p:nvPr/>
        </p:nvSpPr>
        <p:spPr>
          <a:xfrm>
            <a:off x="1375890" y="1471612"/>
            <a:ext cx="11974882" cy="958215"/>
          </a:xfrm>
          <a:prstGeom prst="rect">
            <a:avLst/>
          </a:prstGeom>
          <a:noFill/>
          <a:ln>
            <a:noFill/>
          </a:ln>
        </p:spPr>
        <p:txBody>
          <a:bodyPr spcFirstLastPara="1" wrap="square" lIns="0" tIns="0" rIns="0" bIns="0" anchor="t" anchorCtr="0">
            <a:spAutoFit/>
          </a:bodyPr>
          <a:lstStyle/>
          <a:p>
            <a:pPr marL="0" marR="0" lvl="0" indent="0" algn="l" rtl="0">
              <a:lnSpc>
                <a:spcPct val="128000"/>
              </a:lnSpc>
              <a:spcBef>
                <a:spcPts val="0"/>
              </a:spcBef>
              <a:spcAft>
                <a:spcPts val="0"/>
              </a:spcAft>
              <a:buNone/>
            </a:pPr>
            <a:r>
              <a:rPr lang="en-US" sz="6000" b="1" i="0" u="none" strike="noStrike" cap="none">
                <a:solidFill>
                  <a:srgbClr val="000000"/>
                </a:solidFill>
                <a:latin typeface="Poppins"/>
                <a:ea typeface="Poppins"/>
                <a:cs typeface="Poppins"/>
                <a:sym typeface="Poppins"/>
              </a:rPr>
              <a:t>DETAIL DESIGN - LOGIN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36"/>
          <p:cNvSpPr/>
          <p:nvPr/>
        </p:nvSpPr>
        <p:spPr>
          <a:xfrm>
            <a:off x="13555927" y="327640"/>
            <a:ext cx="3703373" cy="1421169"/>
          </a:xfrm>
          <a:custGeom>
            <a:avLst/>
            <a:gdLst/>
            <a:ahLst/>
            <a:cxnLst/>
            <a:rect l="l" t="t" r="r" b="b"/>
            <a:pathLst>
              <a:path w="3703373" h="1421169" extrusionOk="0">
                <a:moveTo>
                  <a:pt x="0" y="0"/>
                </a:moveTo>
                <a:lnTo>
                  <a:pt x="3703373" y="0"/>
                </a:lnTo>
                <a:lnTo>
                  <a:pt x="3703373" y="1421170"/>
                </a:lnTo>
                <a:lnTo>
                  <a:pt x="0" y="1421170"/>
                </a:lnTo>
                <a:lnTo>
                  <a:pt x="0" y="0"/>
                </a:lnTo>
                <a:close/>
              </a:path>
            </a:pathLst>
          </a:custGeom>
          <a:blipFill rotWithShape="1">
            <a:blip r:embed="rId3">
              <a:alphaModFix/>
            </a:blip>
            <a:stretch>
              <a:fillRect/>
            </a:stretch>
          </a:blipFill>
          <a:ln>
            <a:noFill/>
          </a:ln>
        </p:spPr>
      </p:sp>
      <p:grpSp>
        <p:nvGrpSpPr>
          <p:cNvPr id="484" name="Google Shape;484;p36"/>
          <p:cNvGrpSpPr/>
          <p:nvPr/>
        </p:nvGrpSpPr>
        <p:grpSpPr>
          <a:xfrm>
            <a:off x="805650" y="507316"/>
            <a:ext cx="297118" cy="1981111"/>
            <a:chOff x="0" y="-28575"/>
            <a:chExt cx="78253" cy="521774"/>
          </a:xfrm>
        </p:grpSpPr>
        <p:sp>
          <p:nvSpPr>
            <p:cNvPr id="485" name="Google Shape;485;p36"/>
            <p:cNvSpPr/>
            <p:nvPr/>
          </p:nvSpPr>
          <p:spPr>
            <a:xfrm>
              <a:off x="0" y="0"/>
              <a:ext cx="78253" cy="493199"/>
            </a:xfrm>
            <a:custGeom>
              <a:avLst/>
              <a:gdLst/>
              <a:ahLst/>
              <a:cxnLst/>
              <a:rect l="l" t="t" r="r" b="b"/>
              <a:pathLst>
                <a:path w="78253" h="493199" extrusionOk="0">
                  <a:moveTo>
                    <a:pt x="0" y="0"/>
                  </a:moveTo>
                  <a:lnTo>
                    <a:pt x="78253" y="0"/>
                  </a:lnTo>
                  <a:lnTo>
                    <a:pt x="78253" y="493199"/>
                  </a:lnTo>
                  <a:lnTo>
                    <a:pt x="0" y="493199"/>
                  </a:lnTo>
                  <a:close/>
                </a:path>
              </a:pathLst>
            </a:custGeom>
            <a:solidFill>
              <a:srgbClr val="F39D5B"/>
            </a:solidFill>
            <a:ln>
              <a:noFill/>
            </a:ln>
          </p:spPr>
        </p:sp>
        <p:sp>
          <p:nvSpPr>
            <p:cNvPr id="486" name="Google Shape;486;p36"/>
            <p:cNvSpPr txBox="1"/>
            <p:nvPr/>
          </p:nvSpPr>
          <p:spPr>
            <a:xfrm>
              <a:off x="0" y="-28575"/>
              <a:ext cx="78253" cy="521774"/>
            </a:xfrm>
            <a:prstGeom prst="rect">
              <a:avLst/>
            </a:prstGeom>
            <a:noFill/>
            <a:ln>
              <a:noFill/>
            </a:ln>
          </p:spPr>
          <p:txBody>
            <a:bodyPr spcFirstLastPara="1" wrap="square" lIns="50800" tIns="50800" rIns="50800" bIns="50800" anchor="ctr" anchorCtr="0">
              <a:noAutofit/>
            </a:bodyPr>
            <a:lstStyle/>
            <a:p>
              <a:pPr marL="0" marR="0" lvl="0" indent="0" algn="ctr" rtl="0">
                <a:lnSpc>
                  <a:spcPct val="139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87" name="Google Shape;487;p36"/>
          <p:cNvSpPr/>
          <p:nvPr/>
        </p:nvSpPr>
        <p:spPr>
          <a:xfrm>
            <a:off x="2834611" y="1888807"/>
            <a:ext cx="10742752" cy="8003350"/>
          </a:xfrm>
          <a:custGeom>
            <a:avLst/>
            <a:gdLst/>
            <a:ahLst/>
            <a:cxnLst/>
            <a:rect l="l" t="t" r="r" b="b"/>
            <a:pathLst>
              <a:path w="10742752" h="8003350" extrusionOk="0">
                <a:moveTo>
                  <a:pt x="0" y="0"/>
                </a:moveTo>
                <a:lnTo>
                  <a:pt x="10742752" y="0"/>
                </a:lnTo>
                <a:lnTo>
                  <a:pt x="10742752" y="8003351"/>
                </a:lnTo>
                <a:lnTo>
                  <a:pt x="0" y="8003351"/>
                </a:lnTo>
                <a:lnTo>
                  <a:pt x="0" y="0"/>
                </a:lnTo>
                <a:close/>
              </a:path>
            </a:pathLst>
          </a:custGeom>
          <a:blipFill rotWithShape="1">
            <a:blip r:embed="rId4">
              <a:alphaModFix/>
            </a:blip>
            <a:stretch>
              <a:fillRect/>
            </a:stretch>
          </a:blipFill>
          <a:ln>
            <a:noFill/>
          </a:ln>
        </p:spPr>
      </p:sp>
      <p:sp>
        <p:nvSpPr>
          <p:cNvPr id="488" name="Google Shape;488;p36"/>
          <p:cNvSpPr txBox="1"/>
          <p:nvPr/>
        </p:nvSpPr>
        <p:spPr>
          <a:xfrm>
            <a:off x="1400738" y="568187"/>
            <a:ext cx="11974882" cy="958215"/>
          </a:xfrm>
          <a:prstGeom prst="rect">
            <a:avLst/>
          </a:prstGeom>
          <a:noFill/>
          <a:ln>
            <a:noFill/>
          </a:ln>
        </p:spPr>
        <p:txBody>
          <a:bodyPr spcFirstLastPara="1" wrap="square" lIns="0" tIns="0" rIns="0" bIns="0" anchor="t" anchorCtr="0">
            <a:spAutoFit/>
          </a:bodyPr>
          <a:lstStyle/>
          <a:p>
            <a:pPr marL="0" marR="0" lvl="0" indent="0" algn="l" rtl="0">
              <a:lnSpc>
                <a:spcPct val="128000"/>
              </a:lnSpc>
              <a:spcBef>
                <a:spcPts val="0"/>
              </a:spcBef>
              <a:spcAft>
                <a:spcPts val="0"/>
              </a:spcAft>
              <a:buNone/>
            </a:pPr>
            <a:r>
              <a:rPr lang="en-US" sz="6000" b="1" i="0" u="none" strike="noStrike" cap="none">
                <a:solidFill>
                  <a:srgbClr val="000000"/>
                </a:solidFill>
                <a:latin typeface="Poppins"/>
                <a:ea typeface="Poppins"/>
                <a:cs typeface="Poppins"/>
                <a:sym typeface="Poppins"/>
              </a:rPr>
              <a:t>SEQUENCE DIAGRAM - LOGIN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37"/>
          <p:cNvSpPr/>
          <p:nvPr/>
        </p:nvSpPr>
        <p:spPr>
          <a:xfrm>
            <a:off x="14094253" y="98068"/>
            <a:ext cx="3703373" cy="1421169"/>
          </a:xfrm>
          <a:custGeom>
            <a:avLst/>
            <a:gdLst/>
            <a:ahLst/>
            <a:cxnLst/>
            <a:rect l="l" t="t" r="r" b="b"/>
            <a:pathLst>
              <a:path w="3703373" h="1421169" extrusionOk="0">
                <a:moveTo>
                  <a:pt x="0" y="0"/>
                </a:moveTo>
                <a:lnTo>
                  <a:pt x="3703373" y="0"/>
                </a:lnTo>
                <a:lnTo>
                  <a:pt x="3703373" y="1421169"/>
                </a:lnTo>
                <a:lnTo>
                  <a:pt x="0" y="1421169"/>
                </a:lnTo>
                <a:lnTo>
                  <a:pt x="0" y="0"/>
                </a:lnTo>
                <a:close/>
              </a:path>
            </a:pathLst>
          </a:custGeom>
          <a:blipFill rotWithShape="1">
            <a:blip r:embed="rId3">
              <a:alphaModFix/>
            </a:blip>
            <a:stretch>
              <a:fillRect/>
            </a:stretch>
          </a:blipFill>
          <a:ln>
            <a:noFill/>
          </a:ln>
        </p:spPr>
      </p:sp>
      <p:grpSp>
        <p:nvGrpSpPr>
          <p:cNvPr id="494" name="Google Shape;494;p37"/>
          <p:cNvGrpSpPr/>
          <p:nvPr/>
        </p:nvGrpSpPr>
        <p:grpSpPr>
          <a:xfrm>
            <a:off x="780802" y="929729"/>
            <a:ext cx="297118" cy="1981111"/>
            <a:chOff x="0" y="-28575"/>
            <a:chExt cx="78253" cy="521774"/>
          </a:xfrm>
        </p:grpSpPr>
        <p:sp>
          <p:nvSpPr>
            <p:cNvPr id="495" name="Google Shape;495;p37"/>
            <p:cNvSpPr/>
            <p:nvPr/>
          </p:nvSpPr>
          <p:spPr>
            <a:xfrm>
              <a:off x="0" y="0"/>
              <a:ext cx="78253" cy="493199"/>
            </a:xfrm>
            <a:custGeom>
              <a:avLst/>
              <a:gdLst/>
              <a:ahLst/>
              <a:cxnLst/>
              <a:rect l="l" t="t" r="r" b="b"/>
              <a:pathLst>
                <a:path w="78253" h="493199" extrusionOk="0">
                  <a:moveTo>
                    <a:pt x="0" y="0"/>
                  </a:moveTo>
                  <a:lnTo>
                    <a:pt x="78253" y="0"/>
                  </a:lnTo>
                  <a:lnTo>
                    <a:pt x="78253" y="493199"/>
                  </a:lnTo>
                  <a:lnTo>
                    <a:pt x="0" y="493199"/>
                  </a:lnTo>
                  <a:close/>
                </a:path>
              </a:pathLst>
            </a:custGeom>
            <a:solidFill>
              <a:srgbClr val="F39D5B"/>
            </a:solidFill>
            <a:ln>
              <a:noFill/>
            </a:ln>
          </p:spPr>
        </p:sp>
        <p:sp>
          <p:nvSpPr>
            <p:cNvPr id="496" name="Google Shape;496;p37"/>
            <p:cNvSpPr txBox="1"/>
            <p:nvPr/>
          </p:nvSpPr>
          <p:spPr>
            <a:xfrm>
              <a:off x="0" y="-28575"/>
              <a:ext cx="78253" cy="521774"/>
            </a:xfrm>
            <a:prstGeom prst="rect">
              <a:avLst/>
            </a:prstGeom>
            <a:noFill/>
            <a:ln>
              <a:noFill/>
            </a:ln>
          </p:spPr>
          <p:txBody>
            <a:bodyPr spcFirstLastPara="1" wrap="square" lIns="50800" tIns="50800" rIns="50800" bIns="50800" anchor="ctr" anchorCtr="0">
              <a:noAutofit/>
            </a:bodyPr>
            <a:lstStyle/>
            <a:p>
              <a:pPr marL="0" marR="0" lvl="0" indent="0" algn="ctr" rtl="0">
                <a:lnSpc>
                  <a:spcPct val="139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97" name="Google Shape;497;p37"/>
          <p:cNvSpPr/>
          <p:nvPr/>
        </p:nvSpPr>
        <p:spPr>
          <a:xfrm>
            <a:off x="3239033" y="2374345"/>
            <a:ext cx="11809933" cy="7912655"/>
          </a:xfrm>
          <a:custGeom>
            <a:avLst/>
            <a:gdLst/>
            <a:ahLst/>
            <a:cxnLst/>
            <a:rect l="l" t="t" r="r" b="b"/>
            <a:pathLst>
              <a:path w="11809933" h="7912655" extrusionOk="0">
                <a:moveTo>
                  <a:pt x="0" y="0"/>
                </a:moveTo>
                <a:lnTo>
                  <a:pt x="11809934" y="0"/>
                </a:lnTo>
                <a:lnTo>
                  <a:pt x="11809934" y="7912655"/>
                </a:lnTo>
                <a:lnTo>
                  <a:pt x="0" y="7912655"/>
                </a:lnTo>
                <a:lnTo>
                  <a:pt x="0" y="0"/>
                </a:lnTo>
                <a:close/>
              </a:path>
            </a:pathLst>
          </a:custGeom>
          <a:blipFill rotWithShape="1">
            <a:blip r:embed="rId4">
              <a:alphaModFix/>
            </a:blip>
            <a:stretch>
              <a:fillRect/>
            </a:stretch>
          </a:blipFill>
          <a:ln>
            <a:noFill/>
          </a:ln>
        </p:spPr>
      </p:sp>
      <p:sp>
        <p:nvSpPr>
          <p:cNvPr id="498" name="Google Shape;498;p37"/>
          <p:cNvSpPr txBox="1"/>
          <p:nvPr/>
        </p:nvSpPr>
        <p:spPr>
          <a:xfrm>
            <a:off x="1375890" y="1471612"/>
            <a:ext cx="14031724" cy="958215"/>
          </a:xfrm>
          <a:prstGeom prst="rect">
            <a:avLst/>
          </a:prstGeom>
          <a:noFill/>
          <a:ln>
            <a:noFill/>
          </a:ln>
        </p:spPr>
        <p:txBody>
          <a:bodyPr spcFirstLastPara="1" wrap="square" lIns="0" tIns="0" rIns="0" bIns="0" anchor="t" anchorCtr="0">
            <a:spAutoFit/>
          </a:bodyPr>
          <a:lstStyle/>
          <a:p>
            <a:pPr marL="0" marR="0" lvl="0" indent="0" algn="l" rtl="0">
              <a:lnSpc>
                <a:spcPct val="128000"/>
              </a:lnSpc>
              <a:spcBef>
                <a:spcPts val="0"/>
              </a:spcBef>
              <a:spcAft>
                <a:spcPts val="0"/>
              </a:spcAft>
              <a:buNone/>
            </a:pPr>
            <a:r>
              <a:rPr lang="en-US" sz="6000" b="1" i="0" u="none" strike="noStrike" cap="none">
                <a:solidFill>
                  <a:srgbClr val="000000"/>
                </a:solidFill>
                <a:latin typeface="Poppins"/>
                <a:ea typeface="Poppins"/>
                <a:cs typeface="Poppins"/>
                <a:sym typeface="Poppins"/>
              </a:rPr>
              <a:t>DETAIL DESIGN - MANAGE FACILITY</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38"/>
          <p:cNvSpPr/>
          <p:nvPr/>
        </p:nvSpPr>
        <p:spPr>
          <a:xfrm>
            <a:off x="14094253" y="98068"/>
            <a:ext cx="3703373" cy="1421169"/>
          </a:xfrm>
          <a:custGeom>
            <a:avLst/>
            <a:gdLst/>
            <a:ahLst/>
            <a:cxnLst/>
            <a:rect l="l" t="t" r="r" b="b"/>
            <a:pathLst>
              <a:path w="3703373" h="1421169" extrusionOk="0">
                <a:moveTo>
                  <a:pt x="0" y="0"/>
                </a:moveTo>
                <a:lnTo>
                  <a:pt x="3703373" y="0"/>
                </a:lnTo>
                <a:lnTo>
                  <a:pt x="3703373" y="1421169"/>
                </a:lnTo>
                <a:lnTo>
                  <a:pt x="0" y="1421169"/>
                </a:lnTo>
                <a:lnTo>
                  <a:pt x="0" y="0"/>
                </a:lnTo>
                <a:close/>
              </a:path>
            </a:pathLst>
          </a:custGeom>
          <a:blipFill rotWithShape="1">
            <a:blip r:embed="rId3">
              <a:alphaModFix/>
            </a:blip>
            <a:stretch>
              <a:fillRect/>
            </a:stretch>
          </a:blipFill>
          <a:ln>
            <a:noFill/>
          </a:ln>
        </p:spPr>
      </p:sp>
      <p:sp>
        <p:nvSpPr>
          <p:cNvPr id="504" name="Google Shape;504;p38"/>
          <p:cNvSpPr/>
          <p:nvPr/>
        </p:nvSpPr>
        <p:spPr>
          <a:xfrm>
            <a:off x="489813" y="2889810"/>
            <a:ext cx="17308375" cy="6883091"/>
          </a:xfrm>
          <a:custGeom>
            <a:avLst/>
            <a:gdLst/>
            <a:ahLst/>
            <a:cxnLst/>
            <a:rect l="l" t="t" r="r" b="b"/>
            <a:pathLst>
              <a:path w="17308375" h="6883091" extrusionOk="0">
                <a:moveTo>
                  <a:pt x="0" y="0"/>
                </a:moveTo>
                <a:lnTo>
                  <a:pt x="17308374" y="0"/>
                </a:lnTo>
                <a:lnTo>
                  <a:pt x="17308374" y="6883091"/>
                </a:lnTo>
                <a:lnTo>
                  <a:pt x="0" y="6883091"/>
                </a:lnTo>
                <a:lnTo>
                  <a:pt x="0" y="0"/>
                </a:lnTo>
                <a:close/>
              </a:path>
            </a:pathLst>
          </a:custGeom>
          <a:blipFill rotWithShape="1">
            <a:blip r:embed="rId4">
              <a:alphaModFix/>
            </a:blip>
            <a:stretch>
              <a:fillRect t="-17421" b="-17420"/>
            </a:stretch>
          </a:blipFill>
          <a:ln>
            <a:noFill/>
          </a:ln>
        </p:spPr>
      </p:sp>
      <p:sp>
        <p:nvSpPr>
          <p:cNvPr id="505" name="Google Shape;505;p38"/>
          <p:cNvSpPr txBox="1"/>
          <p:nvPr/>
        </p:nvSpPr>
        <p:spPr>
          <a:xfrm>
            <a:off x="1028700" y="1028700"/>
            <a:ext cx="10057219" cy="561975"/>
          </a:xfrm>
          <a:prstGeom prst="rect">
            <a:avLst/>
          </a:prstGeom>
          <a:noFill/>
          <a:ln>
            <a:noFill/>
          </a:ln>
        </p:spPr>
        <p:txBody>
          <a:bodyPr spcFirstLastPara="1" wrap="square" lIns="0" tIns="0" rIns="0" bIns="0" anchor="t" anchorCtr="0">
            <a:spAutoFit/>
          </a:bodyPr>
          <a:lstStyle/>
          <a:p>
            <a:pPr marL="0" marR="0" lvl="0" indent="0" algn="l" rtl="0">
              <a:lnSpc>
                <a:spcPct val="120010"/>
              </a:lnSpc>
              <a:spcBef>
                <a:spcPts val="0"/>
              </a:spcBef>
              <a:spcAft>
                <a:spcPts val="0"/>
              </a:spcAft>
              <a:buNone/>
            </a:pPr>
            <a:r>
              <a:rPr lang="en-US" sz="3718" b="1" i="0" u="none" strike="noStrike" cap="none">
                <a:solidFill>
                  <a:srgbClr val="000000"/>
                </a:solidFill>
                <a:latin typeface="Poppins"/>
                <a:ea typeface="Poppins"/>
                <a:cs typeface="Poppins"/>
                <a:sym typeface="Poppins"/>
              </a:rPr>
              <a:t>SEQUENCE DIAGRAM - MANAGE FACILITY</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39"/>
          <p:cNvSpPr/>
          <p:nvPr/>
        </p:nvSpPr>
        <p:spPr>
          <a:xfrm>
            <a:off x="1028700" y="924996"/>
            <a:ext cx="226459" cy="226459"/>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F39D5B"/>
          </a:solidFill>
          <a:ln>
            <a:noFill/>
          </a:ln>
        </p:spPr>
      </p:sp>
      <p:sp>
        <p:nvSpPr>
          <p:cNvPr id="511" name="Google Shape;511;p39"/>
          <p:cNvSpPr/>
          <p:nvPr/>
        </p:nvSpPr>
        <p:spPr>
          <a:xfrm>
            <a:off x="1558901" y="924996"/>
            <a:ext cx="226459" cy="226459"/>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F39D5B"/>
          </a:solidFill>
          <a:ln>
            <a:noFill/>
          </a:ln>
        </p:spPr>
      </p:sp>
      <p:sp>
        <p:nvSpPr>
          <p:cNvPr id="512" name="Google Shape;512;p39"/>
          <p:cNvSpPr/>
          <p:nvPr/>
        </p:nvSpPr>
        <p:spPr>
          <a:xfrm>
            <a:off x="2089102" y="924996"/>
            <a:ext cx="226459" cy="226459"/>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F39D5B"/>
          </a:solidFill>
          <a:ln>
            <a:noFill/>
          </a:ln>
        </p:spPr>
      </p:sp>
      <p:sp>
        <p:nvSpPr>
          <p:cNvPr id="513" name="Google Shape;513;p39"/>
          <p:cNvSpPr txBox="1"/>
          <p:nvPr/>
        </p:nvSpPr>
        <p:spPr>
          <a:xfrm>
            <a:off x="2089102" y="4305347"/>
            <a:ext cx="13928685" cy="3400754"/>
          </a:xfrm>
          <a:prstGeom prst="rect">
            <a:avLst/>
          </a:prstGeom>
          <a:noFill/>
          <a:ln>
            <a:noFill/>
          </a:ln>
        </p:spPr>
        <p:txBody>
          <a:bodyPr spcFirstLastPara="1" wrap="square" lIns="0" tIns="0" rIns="0" bIns="0" anchor="t" anchorCtr="0">
            <a:spAutoFit/>
          </a:bodyPr>
          <a:lstStyle/>
          <a:p>
            <a:pPr marL="0" marR="0" lvl="0" indent="0" algn="l" rtl="0">
              <a:lnSpc>
                <a:spcPct val="128002"/>
              </a:lnSpc>
              <a:spcBef>
                <a:spcPts val="0"/>
              </a:spcBef>
              <a:spcAft>
                <a:spcPts val="0"/>
              </a:spcAft>
              <a:buNone/>
            </a:pPr>
            <a:r>
              <a:rPr lang="en-US" sz="10567" b="1" i="0" u="none" strike="noStrike" cap="none">
                <a:solidFill>
                  <a:srgbClr val="000000"/>
                </a:solidFill>
                <a:latin typeface="Poppins"/>
                <a:ea typeface="Poppins"/>
                <a:cs typeface="Poppins"/>
                <a:sym typeface="Poppins"/>
              </a:rPr>
              <a:t>SOFTWARE TESTING DOCUMENTATION</a:t>
            </a:r>
            <a:endParaRPr/>
          </a:p>
        </p:txBody>
      </p:sp>
      <p:sp>
        <p:nvSpPr>
          <p:cNvPr id="514" name="Google Shape;514;p39"/>
          <p:cNvSpPr/>
          <p:nvPr/>
        </p:nvSpPr>
        <p:spPr>
          <a:xfrm>
            <a:off x="1524495" y="1303129"/>
            <a:ext cx="3703373" cy="1421169"/>
          </a:xfrm>
          <a:custGeom>
            <a:avLst/>
            <a:gdLst/>
            <a:ahLst/>
            <a:cxnLst/>
            <a:rect l="l" t="t" r="r" b="b"/>
            <a:pathLst>
              <a:path w="3703373" h="1421169" extrusionOk="0">
                <a:moveTo>
                  <a:pt x="0" y="0"/>
                </a:moveTo>
                <a:lnTo>
                  <a:pt x="3703373" y="0"/>
                </a:lnTo>
                <a:lnTo>
                  <a:pt x="3703373" y="1421169"/>
                </a:lnTo>
                <a:lnTo>
                  <a:pt x="0" y="1421169"/>
                </a:lnTo>
                <a:lnTo>
                  <a:pt x="0" y="0"/>
                </a:lnTo>
                <a:close/>
              </a:path>
            </a:pathLst>
          </a:custGeom>
          <a:blipFill rotWithShape="1">
            <a:blip r:embed="rId3">
              <a:alphaModFix/>
            </a:blip>
            <a:stretch>
              <a:fillRect/>
            </a:stretch>
          </a:blipFill>
          <a:ln>
            <a:noFill/>
          </a:ln>
        </p:spPr>
      </p:sp>
      <p:grpSp>
        <p:nvGrpSpPr>
          <p:cNvPr id="515" name="Google Shape;515;p39"/>
          <p:cNvGrpSpPr/>
          <p:nvPr/>
        </p:nvGrpSpPr>
        <p:grpSpPr>
          <a:xfrm>
            <a:off x="1028700" y="3426977"/>
            <a:ext cx="495795" cy="5134724"/>
            <a:chOff x="0" y="-28575"/>
            <a:chExt cx="130580" cy="1352355"/>
          </a:xfrm>
        </p:grpSpPr>
        <p:sp>
          <p:nvSpPr>
            <p:cNvPr id="516" name="Google Shape;516;p39"/>
            <p:cNvSpPr/>
            <p:nvPr/>
          </p:nvSpPr>
          <p:spPr>
            <a:xfrm>
              <a:off x="0" y="0"/>
              <a:ext cx="130580" cy="1323780"/>
            </a:xfrm>
            <a:custGeom>
              <a:avLst/>
              <a:gdLst/>
              <a:ahLst/>
              <a:cxnLst/>
              <a:rect l="l" t="t" r="r" b="b"/>
              <a:pathLst>
                <a:path w="130580" h="1323780" extrusionOk="0">
                  <a:moveTo>
                    <a:pt x="0" y="0"/>
                  </a:moveTo>
                  <a:lnTo>
                    <a:pt x="130580" y="0"/>
                  </a:lnTo>
                  <a:lnTo>
                    <a:pt x="130580" y="1323780"/>
                  </a:lnTo>
                  <a:lnTo>
                    <a:pt x="0" y="1323780"/>
                  </a:lnTo>
                  <a:close/>
                </a:path>
              </a:pathLst>
            </a:custGeom>
            <a:solidFill>
              <a:srgbClr val="F39D5B"/>
            </a:solidFill>
            <a:ln>
              <a:noFill/>
            </a:ln>
          </p:spPr>
        </p:sp>
        <p:sp>
          <p:nvSpPr>
            <p:cNvPr id="517" name="Google Shape;517;p39"/>
            <p:cNvSpPr txBox="1"/>
            <p:nvPr/>
          </p:nvSpPr>
          <p:spPr>
            <a:xfrm>
              <a:off x="0" y="-28575"/>
              <a:ext cx="130580" cy="1352355"/>
            </a:xfrm>
            <a:prstGeom prst="rect">
              <a:avLst/>
            </a:prstGeom>
            <a:noFill/>
            <a:ln>
              <a:noFill/>
            </a:ln>
          </p:spPr>
          <p:txBody>
            <a:bodyPr spcFirstLastPara="1" wrap="square" lIns="50800" tIns="50800" rIns="50800" bIns="50800" anchor="ctr" anchorCtr="0">
              <a:noAutofit/>
            </a:bodyPr>
            <a:lstStyle/>
            <a:p>
              <a:pPr marL="0" marR="0" lvl="0" indent="0" algn="ctr" rtl="0">
                <a:lnSpc>
                  <a:spcPct val="139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40"/>
          <p:cNvSpPr/>
          <p:nvPr/>
        </p:nvSpPr>
        <p:spPr>
          <a:xfrm>
            <a:off x="14094253" y="98068"/>
            <a:ext cx="3703373" cy="1421169"/>
          </a:xfrm>
          <a:custGeom>
            <a:avLst/>
            <a:gdLst/>
            <a:ahLst/>
            <a:cxnLst/>
            <a:rect l="l" t="t" r="r" b="b"/>
            <a:pathLst>
              <a:path w="3703373" h="1421169" extrusionOk="0">
                <a:moveTo>
                  <a:pt x="0" y="0"/>
                </a:moveTo>
                <a:lnTo>
                  <a:pt x="3703373" y="0"/>
                </a:lnTo>
                <a:lnTo>
                  <a:pt x="3703373" y="1421169"/>
                </a:lnTo>
                <a:lnTo>
                  <a:pt x="0" y="1421169"/>
                </a:lnTo>
                <a:lnTo>
                  <a:pt x="0" y="0"/>
                </a:lnTo>
                <a:close/>
              </a:path>
            </a:pathLst>
          </a:custGeom>
          <a:blipFill rotWithShape="1">
            <a:blip r:embed="rId3">
              <a:alphaModFix/>
            </a:blip>
            <a:stretch>
              <a:fillRect/>
            </a:stretch>
          </a:blipFill>
          <a:ln>
            <a:noFill/>
          </a:ln>
        </p:spPr>
      </p:sp>
      <p:grpSp>
        <p:nvGrpSpPr>
          <p:cNvPr id="523" name="Google Shape;523;p40"/>
          <p:cNvGrpSpPr/>
          <p:nvPr/>
        </p:nvGrpSpPr>
        <p:grpSpPr>
          <a:xfrm>
            <a:off x="780802" y="929729"/>
            <a:ext cx="297118" cy="1981111"/>
            <a:chOff x="0" y="-28575"/>
            <a:chExt cx="78253" cy="521774"/>
          </a:xfrm>
        </p:grpSpPr>
        <p:sp>
          <p:nvSpPr>
            <p:cNvPr id="524" name="Google Shape;524;p40"/>
            <p:cNvSpPr/>
            <p:nvPr/>
          </p:nvSpPr>
          <p:spPr>
            <a:xfrm>
              <a:off x="0" y="0"/>
              <a:ext cx="78253" cy="493199"/>
            </a:xfrm>
            <a:custGeom>
              <a:avLst/>
              <a:gdLst/>
              <a:ahLst/>
              <a:cxnLst/>
              <a:rect l="l" t="t" r="r" b="b"/>
              <a:pathLst>
                <a:path w="78253" h="493199" extrusionOk="0">
                  <a:moveTo>
                    <a:pt x="0" y="0"/>
                  </a:moveTo>
                  <a:lnTo>
                    <a:pt x="78253" y="0"/>
                  </a:lnTo>
                  <a:lnTo>
                    <a:pt x="78253" y="493199"/>
                  </a:lnTo>
                  <a:lnTo>
                    <a:pt x="0" y="493199"/>
                  </a:lnTo>
                  <a:close/>
                </a:path>
              </a:pathLst>
            </a:custGeom>
            <a:solidFill>
              <a:srgbClr val="F39D5B"/>
            </a:solidFill>
            <a:ln>
              <a:noFill/>
            </a:ln>
          </p:spPr>
        </p:sp>
        <p:sp>
          <p:nvSpPr>
            <p:cNvPr id="525" name="Google Shape;525;p40"/>
            <p:cNvSpPr txBox="1"/>
            <p:nvPr/>
          </p:nvSpPr>
          <p:spPr>
            <a:xfrm>
              <a:off x="0" y="-28575"/>
              <a:ext cx="78253" cy="521774"/>
            </a:xfrm>
            <a:prstGeom prst="rect">
              <a:avLst/>
            </a:prstGeom>
            <a:noFill/>
            <a:ln>
              <a:noFill/>
            </a:ln>
          </p:spPr>
          <p:txBody>
            <a:bodyPr spcFirstLastPara="1" wrap="square" lIns="50800" tIns="50800" rIns="50800" bIns="50800" anchor="ctr" anchorCtr="0">
              <a:noAutofit/>
            </a:bodyPr>
            <a:lstStyle/>
            <a:p>
              <a:pPr marL="0" marR="0" lvl="0" indent="0" algn="ctr" rtl="0">
                <a:lnSpc>
                  <a:spcPct val="139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26" name="Google Shape;526;p40"/>
          <p:cNvSpPr/>
          <p:nvPr/>
        </p:nvSpPr>
        <p:spPr>
          <a:xfrm>
            <a:off x="3816585" y="2910840"/>
            <a:ext cx="10654831" cy="7192011"/>
          </a:xfrm>
          <a:custGeom>
            <a:avLst/>
            <a:gdLst/>
            <a:ahLst/>
            <a:cxnLst/>
            <a:rect l="l" t="t" r="r" b="b"/>
            <a:pathLst>
              <a:path w="10654831" h="7192011" extrusionOk="0">
                <a:moveTo>
                  <a:pt x="0" y="0"/>
                </a:moveTo>
                <a:lnTo>
                  <a:pt x="10654830" y="0"/>
                </a:lnTo>
                <a:lnTo>
                  <a:pt x="10654830" y="7192011"/>
                </a:lnTo>
                <a:lnTo>
                  <a:pt x="0" y="7192011"/>
                </a:lnTo>
                <a:lnTo>
                  <a:pt x="0" y="0"/>
                </a:lnTo>
                <a:close/>
              </a:path>
            </a:pathLst>
          </a:custGeom>
          <a:blipFill rotWithShape="1">
            <a:blip r:embed="rId4">
              <a:alphaModFix/>
            </a:blip>
            <a:stretch>
              <a:fillRect/>
            </a:stretch>
          </a:blipFill>
          <a:ln>
            <a:noFill/>
          </a:ln>
        </p:spPr>
      </p:sp>
      <p:sp>
        <p:nvSpPr>
          <p:cNvPr id="527" name="Google Shape;527;p40"/>
          <p:cNvSpPr txBox="1"/>
          <p:nvPr/>
        </p:nvSpPr>
        <p:spPr>
          <a:xfrm>
            <a:off x="1375890" y="1471612"/>
            <a:ext cx="16036524" cy="958215"/>
          </a:xfrm>
          <a:prstGeom prst="rect">
            <a:avLst/>
          </a:prstGeom>
          <a:noFill/>
          <a:ln>
            <a:noFill/>
          </a:ln>
        </p:spPr>
        <p:txBody>
          <a:bodyPr spcFirstLastPara="1" wrap="square" lIns="0" tIns="0" rIns="0" bIns="0" anchor="t" anchorCtr="0">
            <a:spAutoFit/>
          </a:bodyPr>
          <a:lstStyle/>
          <a:p>
            <a:pPr marL="0" marR="0" lvl="0" indent="0" algn="l" rtl="0">
              <a:lnSpc>
                <a:spcPct val="128000"/>
              </a:lnSpc>
              <a:spcBef>
                <a:spcPts val="0"/>
              </a:spcBef>
              <a:spcAft>
                <a:spcPts val="0"/>
              </a:spcAft>
              <a:buNone/>
            </a:pPr>
            <a:r>
              <a:rPr lang="en-US" sz="6000" b="1" i="0" u="none" strike="noStrike" cap="none">
                <a:solidFill>
                  <a:srgbClr val="000000"/>
                </a:solidFill>
                <a:latin typeface="Poppins"/>
                <a:ea typeface="Poppins"/>
                <a:cs typeface="Poppins"/>
                <a:sym typeface="Poppins"/>
              </a:rPr>
              <a:t>TESTING STAGES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4"/>
          <p:cNvSpPr/>
          <p:nvPr/>
        </p:nvSpPr>
        <p:spPr>
          <a:xfrm>
            <a:off x="1028700" y="924996"/>
            <a:ext cx="226459" cy="226459"/>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F39D5B"/>
          </a:solidFill>
          <a:ln>
            <a:noFill/>
          </a:ln>
        </p:spPr>
      </p:sp>
      <p:sp>
        <p:nvSpPr>
          <p:cNvPr id="135" name="Google Shape;135;p4"/>
          <p:cNvSpPr/>
          <p:nvPr/>
        </p:nvSpPr>
        <p:spPr>
          <a:xfrm>
            <a:off x="1558901" y="924996"/>
            <a:ext cx="226459" cy="226459"/>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F39D5B"/>
          </a:solidFill>
          <a:ln>
            <a:noFill/>
          </a:ln>
        </p:spPr>
      </p:sp>
      <p:sp>
        <p:nvSpPr>
          <p:cNvPr id="136" name="Google Shape;136;p4"/>
          <p:cNvSpPr/>
          <p:nvPr/>
        </p:nvSpPr>
        <p:spPr>
          <a:xfrm>
            <a:off x="2089102" y="924996"/>
            <a:ext cx="226459" cy="226459"/>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F39D5B"/>
          </a:solidFill>
          <a:ln>
            <a:noFill/>
          </a:ln>
        </p:spPr>
      </p:sp>
      <p:sp>
        <p:nvSpPr>
          <p:cNvPr id="137" name="Google Shape;137;p4"/>
          <p:cNvSpPr txBox="1"/>
          <p:nvPr/>
        </p:nvSpPr>
        <p:spPr>
          <a:xfrm>
            <a:off x="1558901" y="2735053"/>
            <a:ext cx="13775153" cy="1929765"/>
          </a:xfrm>
          <a:prstGeom prst="rect">
            <a:avLst/>
          </a:prstGeom>
          <a:noFill/>
          <a:ln>
            <a:noFill/>
          </a:ln>
        </p:spPr>
        <p:txBody>
          <a:bodyPr spcFirstLastPara="1" wrap="square" lIns="0" tIns="0" rIns="0" bIns="0" anchor="t" anchorCtr="0">
            <a:spAutoFit/>
          </a:bodyPr>
          <a:lstStyle/>
          <a:p>
            <a:pPr marL="0" marR="0" lvl="0" indent="0" algn="l" rtl="0">
              <a:lnSpc>
                <a:spcPct val="128000"/>
              </a:lnSpc>
              <a:spcBef>
                <a:spcPts val="0"/>
              </a:spcBef>
              <a:spcAft>
                <a:spcPts val="0"/>
              </a:spcAft>
              <a:buNone/>
            </a:pPr>
            <a:r>
              <a:rPr lang="en-US" sz="6000" b="1" i="0" u="none" strike="noStrike" cap="none">
                <a:solidFill>
                  <a:srgbClr val="000000"/>
                </a:solidFill>
                <a:latin typeface="Poppins"/>
                <a:ea typeface="Poppins"/>
                <a:cs typeface="Poppins"/>
                <a:sym typeface="Poppins"/>
              </a:rPr>
              <a:t>PROJECT INTRODUCTION</a:t>
            </a:r>
            <a:endParaRPr/>
          </a:p>
          <a:p>
            <a:pPr marL="0" marR="0" lvl="0" indent="0" algn="l" rtl="0">
              <a:lnSpc>
                <a:spcPct val="128000"/>
              </a:lnSpc>
              <a:spcBef>
                <a:spcPts val="0"/>
              </a:spcBef>
              <a:spcAft>
                <a:spcPts val="0"/>
              </a:spcAft>
              <a:buNone/>
            </a:pPr>
            <a:endParaRPr sz="6000" b="1" i="0" u="none" strike="noStrike" cap="none">
              <a:solidFill>
                <a:srgbClr val="000000"/>
              </a:solidFill>
              <a:latin typeface="Poppins"/>
              <a:ea typeface="Poppins"/>
              <a:cs typeface="Poppins"/>
              <a:sym typeface="Poppins"/>
            </a:endParaRPr>
          </a:p>
        </p:txBody>
      </p:sp>
      <p:sp>
        <p:nvSpPr>
          <p:cNvPr id="138" name="Google Shape;138;p4"/>
          <p:cNvSpPr/>
          <p:nvPr/>
        </p:nvSpPr>
        <p:spPr>
          <a:xfrm>
            <a:off x="1524495" y="1038225"/>
            <a:ext cx="3703373" cy="1421169"/>
          </a:xfrm>
          <a:custGeom>
            <a:avLst/>
            <a:gdLst/>
            <a:ahLst/>
            <a:cxnLst/>
            <a:rect l="l" t="t" r="r" b="b"/>
            <a:pathLst>
              <a:path w="3703373" h="1421169" extrusionOk="0">
                <a:moveTo>
                  <a:pt x="0" y="0"/>
                </a:moveTo>
                <a:lnTo>
                  <a:pt x="3703373" y="0"/>
                </a:lnTo>
                <a:lnTo>
                  <a:pt x="3703373" y="1421169"/>
                </a:lnTo>
                <a:lnTo>
                  <a:pt x="0" y="1421169"/>
                </a:lnTo>
                <a:lnTo>
                  <a:pt x="0" y="0"/>
                </a:lnTo>
                <a:close/>
              </a:path>
            </a:pathLst>
          </a:custGeom>
          <a:blipFill rotWithShape="1">
            <a:blip r:embed="rId3">
              <a:alphaModFix/>
            </a:blip>
            <a:stretch>
              <a:fillRect/>
            </a:stretch>
          </a:blipFill>
          <a:ln>
            <a:noFill/>
          </a:ln>
        </p:spPr>
      </p:sp>
      <p:sp>
        <p:nvSpPr>
          <p:cNvPr id="139" name="Google Shape;139;p4"/>
          <p:cNvSpPr txBox="1"/>
          <p:nvPr/>
        </p:nvSpPr>
        <p:spPr>
          <a:xfrm>
            <a:off x="1558901" y="3879183"/>
            <a:ext cx="14455738" cy="4471671"/>
          </a:xfrm>
          <a:prstGeom prst="rect">
            <a:avLst/>
          </a:prstGeom>
          <a:noFill/>
          <a:ln>
            <a:noFill/>
          </a:ln>
        </p:spPr>
        <p:txBody>
          <a:bodyPr spcFirstLastPara="1" wrap="square" lIns="0" tIns="0" rIns="0" bIns="0" anchor="t" anchorCtr="0">
            <a:spAutoFit/>
          </a:bodyPr>
          <a:lstStyle/>
          <a:p>
            <a:pPr marL="0" marR="0" lvl="0" indent="0" algn="just" rtl="0">
              <a:lnSpc>
                <a:spcPct val="140012"/>
              </a:lnSpc>
              <a:spcBef>
                <a:spcPts val="0"/>
              </a:spcBef>
              <a:spcAft>
                <a:spcPts val="0"/>
              </a:spcAft>
              <a:buNone/>
            </a:pPr>
            <a:r>
              <a:rPr lang="en-US" sz="3199" b="0" i="0" u="none" strike="noStrike" cap="none">
                <a:solidFill>
                  <a:srgbClr val="000000"/>
                </a:solidFill>
                <a:latin typeface="Open Sans Light"/>
                <a:ea typeface="Open Sans Light"/>
                <a:cs typeface="Open Sans Light"/>
                <a:sym typeface="Open Sans Light"/>
              </a:rPr>
              <a:t>The Facilities Management System was born based on the need of facilities management in FPT Education. FPT Education is very large with 5 campuses and nearly 150,000 students. Facilities in FPT are used and booked everyday which is really hard to manage and follow by using paper. With high demands to manage facilities more effectively, the campuses within the FPT education system require an efficient management system to support their daily operations. This system is developed following the Agile SCRUM model in 9 weeks.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41"/>
          <p:cNvSpPr/>
          <p:nvPr/>
        </p:nvSpPr>
        <p:spPr>
          <a:xfrm>
            <a:off x="14094253" y="98068"/>
            <a:ext cx="3703373" cy="1421169"/>
          </a:xfrm>
          <a:custGeom>
            <a:avLst/>
            <a:gdLst/>
            <a:ahLst/>
            <a:cxnLst/>
            <a:rect l="l" t="t" r="r" b="b"/>
            <a:pathLst>
              <a:path w="3703373" h="1421169" extrusionOk="0">
                <a:moveTo>
                  <a:pt x="0" y="0"/>
                </a:moveTo>
                <a:lnTo>
                  <a:pt x="3703373" y="0"/>
                </a:lnTo>
                <a:lnTo>
                  <a:pt x="3703373" y="1421169"/>
                </a:lnTo>
                <a:lnTo>
                  <a:pt x="0" y="1421169"/>
                </a:lnTo>
                <a:lnTo>
                  <a:pt x="0" y="0"/>
                </a:lnTo>
                <a:close/>
              </a:path>
            </a:pathLst>
          </a:custGeom>
          <a:blipFill rotWithShape="1">
            <a:blip r:embed="rId3">
              <a:alphaModFix/>
            </a:blip>
            <a:stretch>
              <a:fillRect/>
            </a:stretch>
          </a:blipFill>
          <a:ln>
            <a:noFill/>
          </a:ln>
        </p:spPr>
      </p:sp>
      <p:grpSp>
        <p:nvGrpSpPr>
          <p:cNvPr id="533" name="Google Shape;533;p41"/>
          <p:cNvGrpSpPr/>
          <p:nvPr/>
        </p:nvGrpSpPr>
        <p:grpSpPr>
          <a:xfrm>
            <a:off x="780802" y="929729"/>
            <a:ext cx="297118" cy="1981111"/>
            <a:chOff x="0" y="-28575"/>
            <a:chExt cx="78253" cy="521774"/>
          </a:xfrm>
        </p:grpSpPr>
        <p:sp>
          <p:nvSpPr>
            <p:cNvPr id="534" name="Google Shape;534;p41"/>
            <p:cNvSpPr/>
            <p:nvPr/>
          </p:nvSpPr>
          <p:spPr>
            <a:xfrm>
              <a:off x="0" y="0"/>
              <a:ext cx="78253" cy="493199"/>
            </a:xfrm>
            <a:custGeom>
              <a:avLst/>
              <a:gdLst/>
              <a:ahLst/>
              <a:cxnLst/>
              <a:rect l="l" t="t" r="r" b="b"/>
              <a:pathLst>
                <a:path w="78253" h="493199" extrusionOk="0">
                  <a:moveTo>
                    <a:pt x="0" y="0"/>
                  </a:moveTo>
                  <a:lnTo>
                    <a:pt x="78253" y="0"/>
                  </a:lnTo>
                  <a:lnTo>
                    <a:pt x="78253" y="493199"/>
                  </a:lnTo>
                  <a:lnTo>
                    <a:pt x="0" y="493199"/>
                  </a:lnTo>
                  <a:close/>
                </a:path>
              </a:pathLst>
            </a:custGeom>
            <a:solidFill>
              <a:srgbClr val="F39D5B"/>
            </a:solidFill>
            <a:ln>
              <a:noFill/>
            </a:ln>
          </p:spPr>
        </p:sp>
        <p:sp>
          <p:nvSpPr>
            <p:cNvPr id="535" name="Google Shape;535;p41"/>
            <p:cNvSpPr txBox="1"/>
            <p:nvPr/>
          </p:nvSpPr>
          <p:spPr>
            <a:xfrm>
              <a:off x="0" y="-28575"/>
              <a:ext cx="78253" cy="521774"/>
            </a:xfrm>
            <a:prstGeom prst="rect">
              <a:avLst/>
            </a:prstGeom>
            <a:noFill/>
            <a:ln>
              <a:noFill/>
            </a:ln>
          </p:spPr>
          <p:txBody>
            <a:bodyPr spcFirstLastPara="1" wrap="square" lIns="50800" tIns="50800" rIns="50800" bIns="50800" anchor="ctr" anchorCtr="0">
              <a:noAutofit/>
            </a:bodyPr>
            <a:lstStyle/>
            <a:p>
              <a:pPr marL="0" marR="0" lvl="0" indent="0" algn="ctr" rtl="0">
                <a:lnSpc>
                  <a:spcPct val="139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36" name="Google Shape;536;p41"/>
          <p:cNvSpPr txBox="1"/>
          <p:nvPr/>
        </p:nvSpPr>
        <p:spPr>
          <a:xfrm>
            <a:off x="1375890" y="1471612"/>
            <a:ext cx="16036524" cy="958215"/>
          </a:xfrm>
          <a:prstGeom prst="rect">
            <a:avLst/>
          </a:prstGeom>
          <a:noFill/>
          <a:ln>
            <a:noFill/>
          </a:ln>
        </p:spPr>
        <p:txBody>
          <a:bodyPr spcFirstLastPara="1" wrap="square" lIns="0" tIns="0" rIns="0" bIns="0" anchor="t" anchorCtr="0">
            <a:spAutoFit/>
          </a:bodyPr>
          <a:lstStyle/>
          <a:p>
            <a:pPr marL="0" marR="0" lvl="0" indent="0" algn="l" rtl="0">
              <a:lnSpc>
                <a:spcPct val="128000"/>
              </a:lnSpc>
              <a:spcBef>
                <a:spcPts val="0"/>
              </a:spcBef>
              <a:spcAft>
                <a:spcPts val="0"/>
              </a:spcAft>
              <a:buNone/>
            </a:pPr>
            <a:r>
              <a:rPr lang="en-US" sz="6000" b="1" i="0" u="none" strike="noStrike" cap="none">
                <a:solidFill>
                  <a:srgbClr val="000000"/>
                </a:solidFill>
                <a:latin typeface="Poppins"/>
                <a:ea typeface="Poppins"/>
                <a:cs typeface="Poppins"/>
                <a:sym typeface="Poppins"/>
              </a:rPr>
              <a:t>SUPPORTING TOOLS</a:t>
            </a:r>
            <a:endParaRPr/>
          </a:p>
        </p:txBody>
      </p:sp>
      <p:pic>
        <p:nvPicPr>
          <p:cNvPr id="537" name="Google Shape;537;p41"/>
          <p:cNvPicPr preferRelativeResize="0"/>
          <p:nvPr/>
        </p:nvPicPr>
        <p:blipFill rotWithShape="1">
          <a:blip r:embed="rId4">
            <a:alphaModFix/>
          </a:blip>
          <a:srcRect t="13996" b="13996"/>
          <a:stretch/>
        </p:blipFill>
        <p:spPr>
          <a:xfrm>
            <a:off x="13849607" y="5867456"/>
            <a:ext cx="4362193" cy="3141098"/>
          </a:xfrm>
          <a:prstGeom prst="rect">
            <a:avLst/>
          </a:prstGeom>
          <a:noFill/>
          <a:ln>
            <a:noFill/>
          </a:ln>
        </p:spPr>
      </p:pic>
      <p:pic>
        <p:nvPicPr>
          <p:cNvPr id="538" name="Google Shape;538;p41"/>
          <p:cNvPicPr preferRelativeResize="0"/>
          <p:nvPr/>
        </p:nvPicPr>
        <p:blipFill rotWithShape="1">
          <a:blip r:embed="rId5">
            <a:alphaModFix/>
          </a:blip>
          <a:srcRect t="18814" b="18814"/>
          <a:stretch/>
        </p:blipFill>
        <p:spPr>
          <a:xfrm>
            <a:off x="9334500" y="2429827"/>
            <a:ext cx="8953500" cy="3141098"/>
          </a:xfrm>
          <a:prstGeom prst="rect">
            <a:avLst/>
          </a:prstGeom>
          <a:noFill/>
          <a:ln>
            <a:noFill/>
          </a:ln>
        </p:spPr>
      </p:pic>
      <p:pic>
        <p:nvPicPr>
          <p:cNvPr id="539" name="Google Shape;539;p41"/>
          <p:cNvPicPr preferRelativeResize="0"/>
          <p:nvPr/>
        </p:nvPicPr>
        <p:blipFill rotWithShape="1">
          <a:blip r:embed="rId6">
            <a:alphaModFix/>
          </a:blip>
          <a:srcRect l="25088" r="25088"/>
          <a:stretch/>
        </p:blipFill>
        <p:spPr>
          <a:xfrm>
            <a:off x="9258300" y="5867456"/>
            <a:ext cx="4362193" cy="3141098"/>
          </a:xfrm>
          <a:prstGeom prst="rect">
            <a:avLst/>
          </a:prstGeom>
          <a:noFill/>
          <a:ln>
            <a:noFill/>
          </a:ln>
        </p:spPr>
      </p:pic>
      <p:pic>
        <p:nvPicPr>
          <p:cNvPr id="540" name="Google Shape;540;p41"/>
          <p:cNvPicPr preferRelativeResize="0"/>
          <p:nvPr/>
        </p:nvPicPr>
        <p:blipFill rotWithShape="1">
          <a:blip r:embed="rId7">
            <a:alphaModFix/>
          </a:blip>
          <a:srcRect t="5648" b="5649"/>
          <a:stretch/>
        </p:blipFill>
        <p:spPr>
          <a:xfrm>
            <a:off x="780802" y="2997157"/>
            <a:ext cx="8363198" cy="2870298"/>
          </a:xfrm>
          <a:prstGeom prst="rect">
            <a:avLst/>
          </a:prstGeom>
          <a:noFill/>
          <a:ln>
            <a:noFill/>
          </a:ln>
        </p:spPr>
      </p:pic>
      <p:sp>
        <p:nvSpPr>
          <p:cNvPr id="541" name="Google Shape;541;p41"/>
          <p:cNvSpPr txBox="1"/>
          <p:nvPr/>
        </p:nvSpPr>
        <p:spPr>
          <a:xfrm>
            <a:off x="780802" y="6400856"/>
            <a:ext cx="7246382" cy="396241"/>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1" i="0" u="none" strike="noStrike" cap="none">
                <a:solidFill>
                  <a:srgbClr val="000000"/>
                </a:solidFill>
                <a:latin typeface="Open Sans"/>
                <a:ea typeface="Open Sans"/>
                <a:cs typeface="Open Sans"/>
                <a:sym typeface="Open Sans"/>
              </a:rPr>
              <a:t>Microsoft Excel</a:t>
            </a:r>
            <a:r>
              <a:rPr lang="en-US" sz="2399" b="0" i="0" u="none" strike="noStrike" cap="none">
                <a:solidFill>
                  <a:srgbClr val="000000"/>
                </a:solidFill>
                <a:latin typeface="Open Sans Light"/>
                <a:ea typeface="Open Sans Light"/>
                <a:cs typeface="Open Sans Light"/>
                <a:sym typeface="Open Sans Light"/>
              </a:rPr>
              <a:t>: manages test cases and data index</a:t>
            </a:r>
            <a:endParaRPr/>
          </a:p>
        </p:txBody>
      </p:sp>
      <p:sp>
        <p:nvSpPr>
          <p:cNvPr id="542" name="Google Shape;542;p41"/>
          <p:cNvSpPr txBox="1"/>
          <p:nvPr/>
        </p:nvSpPr>
        <p:spPr>
          <a:xfrm>
            <a:off x="780802" y="7043255"/>
            <a:ext cx="8048164" cy="396241"/>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1" i="0" u="none" strike="noStrike" cap="none">
                <a:solidFill>
                  <a:srgbClr val="000000"/>
                </a:solidFill>
                <a:latin typeface="Open Sans"/>
                <a:ea typeface="Open Sans"/>
                <a:cs typeface="Open Sans"/>
                <a:sym typeface="Open Sans"/>
              </a:rPr>
              <a:t>Microsoft Excel Online</a:t>
            </a:r>
            <a:r>
              <a:rPr lang="en-US" sz="2399" b="0" i="0" u="none" strike="noStrike" cap="none">
                <a:solidFill>
                  <a:srgbClr val="000000"/>
                </a:solidFill>
                <a:latin typeface="Open Sans Light"/>
                <a:ea typeface="Open Sans Light"/>
                <a:cs typeface="Open Sans Light"/>
                <a:sym typeface="Open Sans Light"/>
              </a:rPr>
              <a:t>: manage bugs and status of fixed</a:t>
            </a:r>
            <a:endParaRPr/>
          </a:p>
        </p:txBody>
      </p:sp>
      <p:sp>
        <p:nvSpPr>
          <p:cNvPr id="543" name="Google Shape;543;p41"/>
          <p:cNvSpPr txBox="1"/>
          <p:nvPr/>
        </p:nvSpPr>
        <p:spPr>
          <a:xfrm>
            <a:off x="780802" y="7685654"/>
            <a:ext cx="4817983" cy="396241"/>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1" i="0" u="none" strike="noStrike" cap="none">
                <a:solidFill>
                  <a:srgbClr val="000000"/>
                </a:solidFill>
                <a:latin typeface="Open Sans"/>
                <a:ea typeface="Open Sans"/>
                <a:cs typeface="Open Sans"/>
                <a:sym typeface="Open Sans"/>
              </a:rPr>
              <a:t>Jira</a:t>
            </a:r>
            <a:r>
              <a:rPr lang="en-US" sz="2399" b="0" i="0" u="none" strike="noStrike" cap="none">
                <a:solidFill>
                  <a:srgbClr val="000000"/>
                </a:solidFill>
                <a:latin typeface="Open Sans Light"/>
                <a:ea typeface="Open Sans Light"/>
                <a:cs typeface="Open Sans Light"/>
                <a:sym typeface="Open Sans Light"/>
              </a:rPr>
              <a:t>: manage time to keep test plan</a:t>
            </a:r>
            <a:endParaRPr/>
          </a:p>
        </p:txBody>
      </p:sp>
      <p:sp>
        <p:nvSpPr>
          <p:cNvPr id="544" name="Google Shape;544;p41"/>
          <p:cNvSpPr txBox="1"/>
          <p:nvPr/>
        </p:nvSpPr>
        <p:spPr>
          <a:xfrm>
            <a:off x="780802" y="8329545"/>
            <a:ext cx="6498193" cy="396241"/>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1" i="0" u="none" strike="noStrike" cap="none">
                <a:solidFill>
                  <a:srgbClr val="000000"/>
                </a:solidFill>
                <a:latin typeface="Open Sans"/>
                <a:ea typeface="Open Sans"/>
                <a:cs typeface="Open Sans"/>
                <a:sym typeface="Open Sans"/>
              </a:rPr>
              <a:t>Google Chrome Browser</a:t>
            </a:r>
            <a:r>
              <a:rPr lang="en-US" sz="2399" b="0" i="0" u="none" strike="noStrike" cap="none">
                <a:solidFill>
                  <a:srgbClr val="000000"/>
                </a:solidFill>
                <a:latin typeface="Open Sans Light"/>
                <a:ea typeface="Open Sans Light"/>
                <a:cs typeface="Open Sans Light"/>
                <a:sym typeface="Open Sans Light"/>
              </a:rPr>
              <a:t>: the interface to test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42"/>
          <p:cNvSpPr/>
          <p:nvPr/>
        </p:nvSpPr>
        <p:spPr>
          <a:xfrm>
            <a:off x="14094253" y="98068"/>
            <a:ext cx="3703373" cy="1421169"/>
          </a:xfrm>
          <a:custGeom>
            <a:avLst/>
            <a:gdLst/>
            <a:ahLst/>
            <a:cxnLst/>
            <a:rect l="l" t="t" r="r" b="b"/>
            <a:pathLst>
              <a:path w="3703373" h="1421169" extrusionOk="0">
                <a:moveTo>
                  <a:pt x="0" y="0"/>
                </a:moveTo>
                <a:lnTo>
                  <a:pt x="3703373" y="0"/>
                </a:lnTo>
                <a:lnTo>
                  <a:pt x="3703373" y="1421169"/>
                </a:lnTo>
                <a:lnTo>
                  <a:pt x="0" y="1421169"/>
                </a:lnTo>
                <a:lnTo>
                  <a:pt x="0" y="0"/>
                </a:lnTo>
                <a:close/>
              </a:path>
            </a:pathLst>
          </a:custGeom>
          <a:blipFill rotWithShape="1">
            <a:blip r:embed="rId3">
              <a:alphaModFix/>
            </a:blip>
            <a:stretch>
              <a:fillRect/>
            </a:stretch>
          </a:blipFill>
          <a:ln>
            <a:noFill/>
          </a:ln>
        </p:spPr>
      </p:sp>
      <p:grpSp>
        <p:nvGrpSpPr>
          <p:cNvPr id="550" name="Google Shape;550;p42"/>
          <p:cNvGrpSpPr/>
          <p:nvPr/>
        </p:nvGrpSpPr>
        <p:grpSpPr>
          <a:xfrm>
            <a:off x="780802" y="929729"/>
            <a:ext cx="297118" cy="1981111"/>
            <a:chOff x="0" y="-28575"/>
            <a:chExt cx="78253" cy="521774"/>
          </a:xfrm>
        </p:grpSpPr>
        <p:sp>
          <p:nvSpPr>
            <p:cNvPr id="551" name="Google Shape;551;p42"/>
            <p:cNvSpPr/>
            <p:nvPr/>
          </p:nvSpPr>
          <p:spPr>
            <a:xfrm>
              <a:off x="0" y="0"/>
              <a:ext cx="78253" cy="493199"/>
            </a:xfrm>
            <a:custGeom>
              <a:avLst/>
              <a:gdLst/>
              <a:ahLst/>
              <a:cxnLst/>
              <a:rect l="l" t="t" r="r" b="b"/>
              <a:pathLst>
                <a:path w="78253" h="493199" extrusionOk="0">
                  <a:moveTo>
                    <a:pt x="0" y="0"/>
                  </a:moveTo>
                  <a:lnTo>
                    <a:pt x="78253" y="0"/>
                  </a:lnTo>
                  <a:lnTo>
                    <a:pt x="78253" y="493199"/>
                  </a:lnTo>
                  <a:lnTo>
                    <a:pt x="0" y="493199"/>
                  </a:lnTo>
                  <a:close/>
                </a:path>
              </a:pathLst>
            </a:custGeom>
            <a:solidFill>
              <a:srgbClr val="F39D5B"/>
            </a:solidFill>
            <a:ln>
              <a:noFill/>
            </a:ln>
          </p:spPr>
        </p:sp>
        <p:sp>
          <p:nvSpPr>
            <p:cNvPr id="552" name="Google Shape;552;p42"/>
            <p:cNvSpPr txBox="1"/>
            <p:nvPr/>
          </p:nvSpPr>
          <p:spPr>
            <a:xfrm>
              <a:off x="0" y="-28575"/>
              <a:ext cx="78253" cy="521774"/>
            </a:xfrm>
            <a:prstGeom prst="rect">
              <a:avLst/>
            </a:prstGeom>
            <a:noFill/>
            <a:ln>
              <a:noFill/>
            </a:ln>
          </p:spPr>
          <p:txBody>
            <a:bodyPr spcFirstLastPara="1" wrap="square" lIns="50800" tIns="50800" rIns="50800" bIns="50800" anchor="ctr" anchorCtr="0">
              <a:noAutofit/>
            </a:bodyPr>
            <a:lstStyle/>
            <a:p>
              <a:pPr marL="0" marR="0" lvl="0" indent="0" algn="ctr" rtl="0">
                <a:lnSpc>
                  <a:spcPct val="139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53" name="Google Shape;553;p42"/>
          <p:cNvSpPr txBox="1"/>
          <p:nvPr/>
        </p:nvSpPr>
        <p:spPr>
          <a:xfrm>
            <a:off x="1222776" y="761028"/>
            <a:ext cx="16036524" cy="958215"/>
          </a:xfrm>
          <a:prstGeom prst="rect">
            <a:avLst/>
          </a:prstGeom>
          <a:noFill/>
          <a:ln>
            <a:noFill/>
          </a:ln>
        </p:spPr>
        <p:txBody>
          <a:bodyPr spcFirstLastPara="1" wrap="square" lIns="0" tIns="0" rIns="0" bIns="0" anchor="t" anchorCtr="0">
            <a:spAutoFit/>
          </a:bodyPr>
          <a:lstStyle/>
          <a:p>
            <a:pPr marL="0" marR="0" lvl="0" indent="0" algn="l" rtl="0">
              <a:lnSpc>
                <a:spcPct val="128000"/>
              </a:lnSpc>
              <a:spcBef>
                <a:spcPts val="0"/>
              </a:spcBef>
              <a:spcAft>
                <a:spcPts val="0"/>
              </a:spcAft>
              <a:buNone/>
            </a:pPr>
            <a:r>
              <a:rPr lang="en-US" sz="6000" b="1" i="0" u="none" strike="noStrike" cap="none">
                <a:solidFill>
                  <a:srgbClr val="000000"/>
                </a:solidFill>
                <a:latin typeface="Poppins"/>
                <a:ea typeface="Poppins"/>
                <a:cs typeface="Poppins"/>
                <a:sym typeface="Poppins"/>
              </a:rPr>
              <a:t>TESTING STAGES</a:t>
            </a:r>
            <a:endParaRPr/>
          </a:p>
        </p:txBody>
      </p:sp>
      <p:sp>
        <p:nvSpPr>
          <p:cNvPr id="554" name="Google Shape;554;p42"/>
          <p:cNvSpPr/>
          <p:nvPr/>
        </p:nvSpPr>
        <p:spPr>
          <a:xfrm>
            <a:off x="3647657" y="1719243"/>
            <a:ext cx="10992685" cy="8107105"/>
          </a:xfrm>
          <a:custGeom>
            <a:avLst/>
            <a:gdLst/>
            <a:ahLst/>
            <a:cxnLst/>
            <a:rect l="l" t="t" r="r" b="b"/>
            <a:pathLst>
              <a:path w="10992685" h="8107105" extrusionOk="0">
                <a:moveTo>
                  <a:pt x="0" y="0"/>
                </a:moveTo>
                <a:lnTo>
                  <a:pt x="10992686" y="0"/>
                </a:lnTo>
                <a:lnTo>
                  <a:pt x="10992686" y="8107105"/>
                </a:lnTo>
                <a:lnTo>
                  <a:pt x="0" y="8107105"/>
                </a:lnTo>
                <a:lnTo>
                  <a:pt x="0" y="0"/>
                </a:lnTo>
                <a:close/>
              </a:path>
            </a:pathLst>
          </a:custGeom>
          <a:blipFill rotWithShape="1">
            <a:blip r:embed="rId4">
              <a:alphaModFix/>
            </a:blip>
            <a:stretch>
              <a:fillRect/>
            </a:stretch>
          </a:blipFill>
          <a:ln>
            <a:noFill/>
          </a:ln>
        </p:spPr>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43"/>
          <p:cNvSpPr/>
          <p:nvPr/>
        </p:nvSpPr>
        <p:spPr>
          <a:xfrm>
            <a:off x="9307106" y="3510105"/>
            <a:ext cx="8466544" cy="3249036"/>
          </a:xfrm>
          <a:custGeom>
            <a:avLst/>
            <a:gdLst/>
            <a:ahLst/>
            <a:cxnLst/>
            <a:rect l="l" t="t" r="r" b="b"/>
            <a:pathLst>
              <a:path w="8466544" h="3249036" extrusionOk="0">
                <a:moveTo>
                  <a:pt x="0" y="0"/>
                </a:moveTo>
                <a:lnTo>
                  <a:pt x="8466544" y="0"/>
                </a:lnTo>
                <a:lnTo>
                  <a:pt x="8466544" y="3249036"/>
                </a:lnTo>
                <a:lnTo>
                  <a:pt x="0" y="3249036"/>
                </a:lnTo>
                <a:lnTo>
                  <a:pt x="0" y="0"/>
                </a:lnTo>
                <a:close/>
              </a:path>
            </a:pathLst>
          </a:custGeom>
          <a:blipFill rotWithShape="1">
            <a:blip r:embed="rId3">
              <a:alphaModFix/>
            </a:blip>
            <a:stretch>
              <a:fillRect/>
            </a:stretch>
          </a:blipFill>
          <a:ln>
            <a:noFill/>
          </a:ln>
        </p:spPr>
      </p:sp>
      <p:sp>
        <p:nvSpPr>
          <p:cNvPr id="560" name="Google Shape;560;p43"/>
          <p:cNvSpPr txBox="1"/>
          <p:nvPr/>
        </p:nvSpPr>
        <p:spPr>
          <a:xfrm>
            <a:off x="2728281" y="4048125"/>
            <a:ext cx="5089900" cy="219075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200" b="1" i="0" u="none" strike="noStrike" cap="none">
                <a:solidFill>
                  <a:srgbClr val="000000"/>
                </a:solidFill>
                <a:latin typeface="Poppins"/>
                <a:ea typeface="Poppins"/>
                <a:cs typeface="Poppins"/>
                <a:sym typeface="Poppins"/>
              </a:rPr>
              <a:t>DEMO AND Q&amp;A</a:t>
            </a:r>
            <a:endParaRPr/>
          </a:p>
        </p:txBody>
      </p:sp>
      <p:cxnSp>
        <p:nvCxnSpPr>
          <p:cNvPr id="561" name="Google Shape;561;p43"/>
          <p:cNvCxnSpPr/>
          <p:nvPr/>
        </p:nvCxnSpPr>
        <p:spPr>
          <a:xfrm>
            <a:off x="-181954" y="1019175"/>
            <a:ext cx="18651907" cy="0"/>
          </a:xfrm>
          <a:prstGeom prst="straightConnector1">
            <a:avLst/>
          </a:prstGeom>
          <a:noFill/>
          <a:ln w="9525" cap="flat" cmpd="sng">
            <a:solidFill>
              <a:srgbClr val="000000"/>
            </a:solidFill>
            <a:prstDash val="solid"/>
            <a:round/>
            <a:headEnd type="none" w="sm" len="sm"/>
            <a:tailEnd type="none" w="sm" len="sm"/>
          </a:ln>
        </p:spPr>
      </p:cxnSp>
      <p:cxnSp>
        <p:nvCxnSpPr>
          <p:cNvPr id="562" name="Google Shape;562;p43"/>
          <p:cNvCxnSpPr/>
          <p:nvPr/>
        </p:nvCxnSpPr>
        <p:spPr>
          <a:xfrm>
            <a:off x="-181954" y="9248775"/>
            <a:ext cx="18651907" cy="0"/>
          </a:xfrm>
          <a:prstGeom prst="straightConnector1">
            <a:avLst/>
          </a:prstGeom>
          <a:noFill/>
          <a:ln w="9525" cap="flat" cmpd="sng">
            <a:solidFill>
              <a:srgbClr val="000000"/>
            </a:solidFill>
            <a:prstDash val="solid"/>
            <a:round/>
            <a:headEnd type="none" w="sm" len="sm"/>
            <a:tailEnd type="none" w="sm" len="sm"/>
          </a:ln>
        </p:spPr>
      </p:cxnSp>
      <p:cxnSp>
        <p:nvCxnSpPr>
          <p:cNvPr id="563" name="Google Shape;563;p43"/>
          <p:cNvCxnSpPr/>
          <p:nvPr/>
        </p:nvCxnSpPr>
        <p:spPr>
          <a:xfrm rot="-5400000">
            <a:off x="-3602528" y="5519737"/>
            <a:ext cx="11049000" cy="0"/>
          </a:xfrm>
          <a:prstGeom prst="straightConnector1">
            <a:avLst/>
          </a:prstGeom>
          <a:noFill/>
          <a:ln w="9525" cap="flat" cmpd="sng">
            <a:solidFill>
              <a:srgbClr val="000000"/>
            </a:solidFill>
            <a:prstDash val="solid"/>
            <a:round/>
            <a:headEnd type="none" w="sm" len="sm"/>
            <a:tailEnd type="none" w="sm" len="sm"/>
          </a:ln>
        </p:spPr>
      </p:cxnSp>
      <p:cxnSp>
        <p:nvCxnSpPr>
          <p:cNvPr id="564" name="Google Shape;564;p43"/>
          <p:cNvCxnSpPr/>
          <p:nvPr/>
        </p:nvCxnSpPr>
        <p:spPr>
          <a:xfrm rot="-5400000">
            <a:off x="3105123" y="5519737"/>
            <a:ext cx="110490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44"/>
          <p:cNvSpPr/>
          <p:nvPr/>
        </p:nvSpPr>
        <p:spPr>
          <a:xfrm>
            <a:off x="1028700" y="924996"/>
            <a:ext cx="226459" cy="226459"/>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F39D5B"/>
          </a:solidFill>
          <a:ln>
            <a:noFill/>
          </a:ln>
        </p:spPr>
      </p:sp>
      <p:sp>
        <p:nvSpPr>
          <p:cNvPr id="570" name="Google Shape;570;p44"/>
          <p:cNvSpPr/>
          <p:nvPr/>
        </p:nvSpPr>
        <p:spPr>
          <a:xfrm>
            <a:off x="1558901" y="924996"/>
            <a:ext cx="226459" cy="226459"/>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F39D5B"/>
          </a:solidFill>
          <a:ln>
            <a:noFill/>
          </a:ln>
        </p:spPr>
      </p:sp>
      <p:sp>
        <p:nvSpPr>
          <p:cNvPr id="571" name="Google Shape;571;p44"/>
          <p:cNvSpPr/>
          <p:nvPr/>
        </p:nvSpPr>
        <p:spPr>
          <a:xfrm>
            <a:off x="2089102" y="924996"/>
            <a:ext cx="226459" cy="226459"/>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F39D5B"/>
          </a:solidFill>
          <a:ln>
            <a:noFill/>
          </a:ln>
        </p:spPr>
      </p:sp>
      <p:sp>
        <p:nvSpPr>
          <p:cNvPr id="572" name="Google Shape;572;p44"/>
          <p:cNvSpPr/>
          <p:nvPr/>
        </p:nvSpPr>
        <p:spPr>
          <a:xfrm>
            <a:off x="4000106" y="1778488"/>
            <a:ext cx="10287787" cy="5647646"/>
          </a:xfrm>
          <a:custGeom>
            <a:avLst/>
            <a:gdLst/>
            <a:ahLst/>
            <a:cxnLst/>
            <a:rect l="l" t="t" r="r" b="b"/>
            <a:pathLst>
              <a:path w="4702047" h="2581264" extrusionOk="0">
                <a:moveTo>
                  <a:pt x="0" y="0"/>
                </a:moveTo>
                <a:lnTo>
                  <a:pt x="4702047" y="0"/>
                </a:lnTo>
                <a:lnTo>
                  <a:pt x="4702047" y="2581264"/>
                </a:lnTo>
                <a:lnTo>
                  <a:pt x="0" y="2581264"/>
                </a:lnTo>
                <a:close/>
              </a:path>
            </a:pathLst>
          </a:custGeom>
          <a:solidFill>
            <a:srgbClr val="F39D5B"/>
          </a:solidFill>
          <a:ln>
            <a:noFill/>
          </a:ln>
        </p:spPr>
      </p:sp>
      <p:grpSp>
        <p:nvGrpSpPr>
          <p:cNvPr id="573" name="Google Shape;573;p44"/>
          <p:cNvGrpSpPr/>
          <p:nvPr/>
        </p:nvGrpSpPr>
        <p:grpSpPr>
          <a:xfrm>
            <a:off x="7292314" y="2305403"/>
            <a:ext cx="3703373" cy="1529665"/>
            <a:chOff x="0" y="-28575"/>
            <a:chExt cx="975374" cy="402875"/>
          </a:xfrm>
        </p:grpSpPr>
        <p:sp>
          <p:nvSpPr>
            <p:cNvPr id="574" name="Google Shape;574;p44"/>
            <p:cNvSpPr/>
            <p:nvPr/>
          </p:nvSpPr>
          <p:spPr>
            <a:xfrm>
              <a:off x="0" y="0"/>
              <a:ext cx="975374" cy="374300"/>
            </a:xfrm>
            <a:custGeom>
              <a:avLst/>
              <a:gdLst/>
              <a:ahLst/>
              <a:cxnLst/>
              <a:rect l="l" t="t" r="r" b="b"/>
              <a:pathLst>
                <a:path w="975374" h="374300" extrusionOk="0">
                  <a:moveTo>
                    <a:pt x="29267" y="0"/>
                  </a:moveTo>
                  <a:lnTo>
                    <a:pt x="946107" y="0"/>
                  </a:lnTo>
                  <a:cubicBezTo>
                    <a:pt x="953869" y="0"/>
                    <a:pt x="961313" y="3083"/>
                    <a:pt x="966802" y="8572"/>
                  </a:cubicBezTo>
                  <a:cubicBezTo>
                    <a:pt x="972290" y="14061"/>
                    <a:pt x="975374" y="21505"/>
                    <a:pt x="975374" y="29267"/>
                  </a:cubicBezTo>
                  <a:lnTo>
                    <a:pt x="975374" y="345033"/>
                  </a:lnTo>
                  <a:cubicBezTo>
                    <a:pt x="975374" y="361196"/>
                    <a:pt x="962271" y="374300"/>
                    <a:pt x="946107" y="374300"/>
                  </a:cubicBezTo>
                  <a:lnTo>
                    <a:pt x="29267" y="374300"/>
                  </a:lnTo>
                  <a:cubicBezTo>
                    <a:pt x="13103" y="374300"/>
                    <a:pt x="0" y="361196"/>
                    <a:pt x="0" y="345033"/>
                  </a:cubicBezTo>
                  <a:lnTo>
                    <a:pt x="0" y="29267"/>
                  </a:lnTo>
                  <a:cubicBezTo>
                    <a:pt x="0" y="13103"/>
                    <a:pt x="13103" y="0"/>
                    <a:pt x="292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4"/>
            <p:cNvSpPr txBox="1"/>
            <p:nvPr/>
          </p:nvSpPr>
          <p:spPr>
            <a:xfrm>
              <a:off x="0" y="-28575"/>
              <a:ext cx="975374" cy="402875"/>
            </a:xfrm>
            <a:prstGeom prst="rect">
              <a:avLst/>
            </a:prstGeom>
            <a:noFill/>
            <a:ln>
              <a:noFill/>
            </a:ln>
          </p:spPr>
          <p:txBody>
            <a:bodyPr spcFirstLastPara="1" wrap="square" lIns="50800" tIns="50800" rIns="50800" bIns="50800" anchor="ctr" anchorCtr="0">
              <a:noAutofit/>
            </a:bodyPr>
            <a:lstStyle/>
            <a:p>
              <a:pPr marL="0" marR="0" lvl="0" indent="0" algn="ctr" rtl="0">
                <a:lnSpc>
                  <a:spcPct val="139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76" name="Google Shape;576;p44"/>
          <p:cNvSpPr/>
          <p:nvPr/>
        </p:nvSpPr>
        <p:spPr>
          <a:xfrm>
            <a:off x="7292314" y="2413899"/>
            <a:ext cx="3703373" cy="1421169"/>
          </a:xfrm>
          <a:custGeom>
            <a:avLst/>
            <a:gdLst/>
            <a:ahLst/>
            <a:cxnLst/>
            <a:rect l="l" t="t" r="r" b="b"/>
            <a:pathLst>
              <a:path w="3703373" h="1421169" extrusionOk="0">
                <a:moveTo>
                  <a:pt x="0" y="0"/>
                </a:moveTo>
                <a:lnTo>
                  <a:pt x="3703372" y="0"/>
                </a:lnTo>
                <a:lnTo>
                  <a:pt x="3703372" y="1421170"/>
                </a:lnTo>
                <a:lnTo>
                  <a:pt x="0" y="1421170"/>
                </a:lnTo>
                <a:lnTo>
                  <a:pt x="0" y="0"/>
                </a:lnTo>
                <a:close/>
              </a:path>
            </a:pathLst>
          </a:custGeom>
          <a:blipFill rotWithShape="1">
            <a:blip r:embed="rId3">
              <a:alphaModFix/>
            </a:blip>
            <a:stretch>
              <a:fillRect/>
            </a:stretch>
          </a:blipFill>
          <a:ln>
            <a:noFill/>
          </a:ln>
        </p:spPr>
      </p:sp>
      <p:sp>
        <p:nvSpPr>
          <p:cNvPr id="577" name="Google Shape;577;p44"/>
          <p:cNvSpPr txBox="1"/>
          <p:nvPr/>
        </p:nvSpPr>
        <p:spPr>
          <a:xfrm>
            <a:off x="5225093" y="4176232"/>
            <a:ext cx="7837813" cy="1734510"/>
          </a:xfrm>
          <a:prstGeom prst="rect">
            <a:avLst/>
          </a:prstGeom>
          <a:noFill/>
          <a:ln>
            <a:noFill/>
          </a:ln>
        </p:spPr>
        <p:txBody>
          <a:bodyPr spcFirstLastPara="1" wrap="square" lIns="0" tIns="0" rIns="0" bIns="0" anchor="t" anchorCtr="0">
            <a:spAutoFit/>
          </a:bodyPr>
          <a:lstStyle/>
          <a:p>
            <a:pPr marL="0" marR="0" lvl="0" indent="0" algn="l" rtl="0">
              <a:lnSpc>
                <a:spcPct val="140003"/>
              </a:lnSpc>
              <a:spcBef>
                <a:spcPts val="0"/>
              </a:spcBef>
              <a:spcAft>
                <a:spcPts val="0"/>
              </a:spcAft>
              <a:buNone/>
            </a:pPr>
            <a:r>
              <a:rPr lang="en-US" sz="10089" b="1" i="0" u="none" strike="noStrike" cap="none">
                <a:solidFill>
                  <a:srgbClr val="FFFFFF"/>
                </a:solidFill>
                <a:latin typeface="Poppins"/>
                <a:ea typeface="Poppins"/>
                <a:cs typeface="Poppins"/>
                <a:sym typeface="Poppins"/>
              </a:rPr>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5"/>
          <p:cNvSpPr/>
          <p:nvPr/>
        </p:nvSpPr>
        <p:spPr>
          <a:xfrm>
            <a:off x="1558901" y="448746"/>
            <a:ext cx="3703373" cy="1421169"/>
          </a:xfrm>
          <a:custGeom>
            <a:avLst/>
            <a:gdLst/>
            <a:ahLst/>
            <a:cxnLst/>
            <a:rect l="l" t="t" r="r" b="b"/>
            <a:pathLst>
              <a:path w="3703373" h="1421169" extrusionOk="0">
                <a:moveTo>
                  <a:pt x="0" y="0"/>
                </a:moveTo>
                <a:lnTo>
                  <a:pt x="3703373" y="0"/>
                </a:lnTo>
                <a:lnTo>
                  <a:pt x="3703373" y="1421169"/>
                </a:lnTo>
                <a:lnTo>
                  <a:pt x="0" y="1421169"/>
                </a:lnTo>
                <a:lnTo>
                  <a:pt x="0" y="0"/>
                </a:lnTo>
                <a:close/>
              </a:path>
            </a:pathLst>
          </a:custGeom>
          <a:blipFill rotWithShape="1">
            <a:blip r:embed="rId3">
              <a:alphaModFix/>
            </a:blip>
            <a:stretch>
              <a:fillRect/>
            </a:stretch>
          </a:blipFill>
          <a:ln>
            <a:noFill/>
          </a:ln>
        </p:spPr>
      </p:sp>
      <p:sp>
        <p:nvSpPr>
          <p:cNvPr id="145" name="Google Shape;145;p5"/>
          <p:cNvSpPr/>
          <p:nvPr/>
        </p:nvSpPr>
        <p:spPr>
          <a:xfrm>
            <a:off x="1558901" y="3146205"/>
            <a:ext cx="14288585" cy="6380700"/>
          </a:xfrm>
          <a:custGeom>
            <a:avLst/>
            <a:gdLst/>
            <a:ahLst/>
            <a:cxnLst/>
            <a:rect l="l" t="t" r="r" b="b"/>
            <a:pathLst>
              <a:path w="14288585" h="6380700" extrusionOk="0">
                <a:moveTo>
                  <a:pt x="0" y="0"/>
                </a:moveTo>
                <a:lnTo>
                  <a:pt x="14288584" y="0"/>
                </a:lnTo>
                <a:lnTo>
                  <a:pt x="14288584" y="6380700"/>
                </a:lnTo>
                <a:lnTo>
                  <a:pt x="0" y="6380700"/>
                </a:lnTo>
                <a:lnTo>
                  <a:pt x="0" y="0"/>
                </a:lnTo>
                <a:close/>
              </a:path>
            </a:pathLst>
          </a:custGeom>
          <a:blipFill rotWithShape="1">
            <a:blip r:embed="rId4">
              <a:alphaModFix/>
            </a:blip>
            <a:stretch>
              <a:fillRect/>
            </a:stretch>
          </a:blipFill>
          <a:ln>
            <a:noFill/>
          </a:ln>
        </p:spPr>
      </p:sp>
      <p:sp>
        <p:nvSpPr>
          <p:cNvPr id="146" name="Google Shape;146;p5"/>
          <p:cNvSpPr txBox="1"/>
          <p:nvPr/>
        </p:nvSpPr>
        <p:spPr>
          <a:xfrm>
            <a:off x="1558901" y="2145574"/>
            <a:ext cx="13775153" cy="958215"/>
          </a:xfrm>
          <a:prstGeom prst="rect">
            <a:avLst/>
          </a:prstGeom>
          <a:noFill/>
          <a:ln>
            <a:noFill/>
          </a:ln>
        </p:spPr>
        <p:txBody>
          <a:bodyPr spcFirstLastPara="1" wrap="square" lIns="0" tIns="0" rIns="0" bIns="0" anchor="t" anchorCtr="0">
            <a:spAutoFit/>
          </a:bodyPr>
          <a:lstStyle/>
          <a:p>
            <a:pPr marL="0" marR="0" lvl="0" indent="0" algn="l" rtl="0">
              <a:lnSpc>
                <a:spcPct val="128000"/>
              </a:lnSpc>
              <a:spcBef>
                <a:spcPts val="0"/>
              </a:spcBef>
              <a:spcAft>
                <a:spcPts val="0"/>
              </a:spcAft>
              <a:buNone/>
            </a:pPr>
            <a:r>
              <a:rPr lang="en-US" sz="6000" b="1" i="0" u="none" strike="noStrike" cap="none">
                <a:solidFill>
                  <a:srgbClr val="000000"/>
                </a:solidFill>
                <a:latin typeface="Poppins"/>
                <a:ea typeface="Poppins"/>
                <a:cs typeface="Poppins"/>
                <a:sym typeface="Poppins"/>
              </a:rPr>
              <a:t>EXISTING SYSTEMS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6"/>
          <p:cNvSpPr/>
          <p:nvPr/>
        </p:nvSpPr>
        <p:spPr>
          <a:xfrm>
            <a:off x="1558901" y="448746"/>
            <a:ext cx="3703373" cy="1421169"/>
          </a:xfrm>
          <a:custGeom>
            <a:avLst/>
            <a:gdLst/>
            <a:ahLst/>
            <a:cxnLst/>
            <a:rect l="l" t="t" r="r" b="b"/>
            <a:pathLst>
              <a:path w="3703373" h="1421169" extrusionOk="0">
                <a:moveTo>
                  <a:pt x="0" y="0"/>
                </a:moveTo>
                <a:lnTo>
                  <a:pt x="3703373" y="0"/>
                </a:lnTo>
                <a:lnTo>
                  <a:pt x="3703373" y="1421169"/>
                </a:lnTo>
                <a:lnTo>
                  <a:pt x="0" y="1421169"/>
                </a:lnTo>
                <a:lnTo>
                  <a:pt x="0" y="0"/>
                </a:lnTo>
                <a:close/>
              </a:path>
            </a:pathLst>
          </a:custGeom>
          <a:blipFill rotWithShape="1">
            <a:blip r:embed="rId3">
              <a:alphaModFix/>
            </a:blip>
            <a:stretch>
              <a:fillRect/>
            </a:stretch>
          </a:blipFill>
          <a:ln>
            <a:noFill/>
          </a:ln>
        </p:spPr>
      </p:sp>
      <p:sp>
        <p:nvSpPr>
          <p:cNvPr id="152" name="Google Shape;152;p6"/>
          <p:cNvSpPr txBox="1"/>
          <p:nvPr/>
        </p:nvSpPr>
        <p:spPr>
          <a:xfrm>
            <a:off x="1558901" y="2037752"/>
            <a:ext cx="13775153" cy="1929765"/>
          </a:xfrm>
          <a:prstGeom prst="rect">
            <a:avLst/>
          </a:prstGeom>
          <a:noFill/>
          <a:ln>
            <a:noFill/>
          </a:ln>
        </p:spPr>
        <p:txBody>
          <a:bodyPr spcFirstLastPara="1" wrap="square" lIns="0" tIns="0" rIns="0" bIns="0" anchor="t" anchorCtr="0">
            <a:spAutoFit/>
          </a:bodyPr>
          <a:lstStyle/>
          <a:p>
            <a:pPr marL="0" marR="0" lvl="0" indent="0" algn="l" rtl="0">
              <a:lnSpc>
                <a:spcPct val="128000"/>
              </a:lnSpc>
              <a:spcBef>
                <a:spcPts val="0"/>
              </a:spcBef>
              <a:spcAft>
                <a:spcPts val="0"/>
              </a:spcAft>
              <a:buNone/>
            </a:pPr>
            <a:r>
              <a:rPr lang="en-US" sz="6000" b="1" i="0" u="none" strike="noStrike" cap="none">
                <a:solidFill>
                  <a:srgbClr val="000000"/>
                </a:solidFill>
                <a:latin typeface="Poppins"/>
                <a:ea typeface="Poppins"/>
                <a:cs typeface="Poppins"/>
                <a:sym typeface="Poppins"/>
              </a:rPr>
              <a:t>PROJECT INTRODUCTION</a:t>
            </a:r>
            <a:endParaRPr/>
          </a:p>
          <a:p>
            <a:pPr marL="0" marR="0" lvl="0" indent="0" algn="l" rtl="0">
              <a:lnSpc>
                <a:spcPct val="128000"/>
              </a:lnSpc>
              <a:spcBef>
                <a:spcPts val="0"/>
              </a:spcBef>
              <a:spcAft>
                <a:spcPts val="0"/>
              </a:spcAft>
              <a:buNone/>
            </a:pPr>
            <a:endParaRPr sz="6000" b="1" i="0" u="none" strike="noStrike" cap="none">
              <a:solidFill>
                <a:srgbClr val="000000"/>
              </a:solidFill>
              <a:latin typeface="Poppins"/>
              <a:ea typeface="Poppins"/>
              <a:cs typeface="Poppins"/>
              <a:sym typeface="Poppins"/>
            </a:endParaRPr>
          </a:p>
        </p:txBody>
      </p:sp>
      <p:sp>
        <p:nvSpPr>
          <p:cNvPr id="153" name="Google Shape;153;p6"/>
          <p:cNvSpPr txBox="1"/>
          <p:nvPr/>
        </p:nvSpPr>
        <p:spPr>
          <a:xfrm>
            <a:off x="1558901" y="3690824"/>
            <a:ext cx="4651058" cy="510413"/>
          </a:xfrm>
          <a:prstGeom prst="rect">
            <a:avLst/>
          </a:prstGeom>
          <a:noFill/>
          <a:ln>
            <a:noFill/>
          </a:ln>
        </p:spPr>
        <p:txBody>
          <a:bodyPr spcFirstLastPara="1" wrap="square" lIns="0" tIns="0" rIns="0" bIns="0" anchor="t" anchorCtr="0">
            <a:spAutoFit/>
          </a:bodyPr>
          <a:lstStyle/>
          <a:p>
            <a:pPr marL="0" marR="0" lvl="0" indent="0" algn="ctr" rtl="0">
              <a:lnSpc>
                <a:spcPct val="128000"/>
              </a:lnSpc>
              <a:spcBef>
                <a:spcPts val="0"/>
              </a:spcBef>
              <a:spcAft>
                <a:spcPts val="0"/>
              </a:spcAft>
              <a:buNone/>
            </a:pPr>
            <a:r>
              <a:rPr lang="en-US" sz="3200" b="1" i="0" u="none" strike="noStrike" cap="none">
                <a:solidFill>
                  <a:srgbClr val="000000"/>
                </a:solidFill>
                <a:latin typeface="Poppins"/>
                <a:ea typeface="Poppins"/>
                <a:cs typeface="Poppins"/>
                <a:sym typeface="Poppins"/>
              </a:rPr>
              <a:t>Business Opportunity</a:t>
            </a:r>
            <a:endParaRPr/>
          </a:p>
        </p:txBody>
      </p:sp>
      <p:sp>
        <p:nvSpPr>
          <p:cNvPr id="154" name="Google Shape;154;p6"/>
          <p:cNvSpPr txBox="1"/>
          <p:nvPr/>
        </p:nvSpPr>
        <p:spPr>
          <a:xfrm>
            <a:off x="1558901" y="4260549"/>
            <a:ext cx="15700399" cy="1651380"/>
          </a:xfrm>
          <a:prstGeom prst="rect">
            <a:avLst/>
          </a:prstGeom>
          <a:noFill/>
          <a:ln>
            <a:noFill/>
          </a:ln>
        </p:spPr>
        <p:txBody>
          <a:bodyPr spcFirstLastPara="1" wrap="square" lIns="0" tIns="0" rIns="0" bIns="0" anchor="t" anchorCtr="0">
            <a:spAutoFit/>
          </a:bodyPr>
          <a:lstStyle/>
          <a:p>
            <a:pPr marL="0" marR="0" lvl="0" indent="0" algn="just" rtl="0">
              <a:lnSpc>
                <a:spcPct val="128000"/>
              </a:lnSpc>
              <a:spcBef>
                <a:spcPts val="0"/>
              </a:spcBef>
              <a:spcAft>
                <a:spcPts val="0"/>
              </a:spcAft>
              <a:buNone/>
            </a:pPr>
            <a:r>
              <a:rPr lang="en-US" sz="3400" b="0" i="0" u="none" strike="noStrike" cap="none">
                <a:solidFill>
                  <a:srgbClr val="000000"/>
                </a:solidFill>
                <a:latin typeface="Open Sans"/>
                <a:ea typeface="Open Sans"/>
                <a:cs typeface="Open Sans"/>
                <a:sym typeface="Open Sans"/>
              </a:rPr>
              <a:t>The Facilities Management System is a digital platform that enables organizations to access and monitor the booking activities such as booking soccer field, booking classroom…</a:t>
            </a:r>
            <a:endParaRPr/>
          </a:p>
        </p:txBody>
      </p:sp>
      <p:sp>
        <p:nvSpPr>
          <p:cNvPr id="155" name="Google Shape;155;p6"/>
          <p:cNvSpPr txBox="1"/>
          <p:nvPr/>
        </p:nvSpPr>
        <p:spPr>
          <a:xfrm>
            <a:off x="1558901" y="6505790"/>
            <a:ext cx="5150882" cy="510413"/>
          </a:xfrm>
          <a:prstGeom prst="rect">
            <a:avLst/>
          </a:prstGeom>
          <a:noFill/>
          <a:ln>
            <a:noFill/>
          </a:ln>
        </p:spPr>
        <p:txBody>
          <a:bodyPr spcFirstLastPara="1" wrap="square" lIns="0" tIns="0" rIns="0" bIns="0" anchor="t" anchorCtr="0">
            <a:spAutoFit/>
          </a:bodyPr>
          <a:lstStyle/>
          <a:p>
            <a:pPr marL="0" marR="0" lvl="0" indent="0" algn="ctr" rtl="0">
              <a:lnSpc>
                <a:spcPct val="128000"/>
              </a:lnSpc>
              <a:spcBef>
                <a:spcPts val="0"/>
              </a:spcBef>
              <a:spcAft>
                <a:spcPts val="0"/>
              </a:spcAft>
              <a:buNone/>
            </a:pPr>
            <a:r>
              <a:rPr lang="en-US" sz="3200" b="1" i="0" u="none" strike="noStrike" cap="none">
                <a:solidFill>
                  <a:srgbClr val="000000"/>
                </a:solidFill>
                <a:latin typeface="Poppins"/>
                <a:ea typeface="Poppins"/>
                <a:cs typeface="Poppins"/>
                <a:sym typeface="Poppins"/>
              </a:rPr>
              <a:t>Software Product Vision</a:t>
            </a:r>
            <a:endParaRPr/>
          </a:p>
        </p:txBody>
      </p:sp>
      <p:sp>
        <p:nvSpPr>
          <p:cNvPr id="156" name="Google Shape;156;p6"/>
          <p:cNvSpPr txBox="1"/>
          <p:nvPr/>
        </p:nvSpPr>
        <p:spPr>
          <a:xfrm>
            <a:off x="1558901" y="7073353"/>
            <a:ext cx="15700399" cy="1098930"/>
          </a:xfrm>
          <a:prstGeom prst="rect">
            <a:avLst/>
          </a:prstGeom>
          <a:noFill/>
          <a:ln>
            <a:noFill/>
          </a:ln>
        </p:spPr>
        <p:txBody>
          <a:bodyPr spcFirstLastPara="1" wrap="square" lIns="0" tIns="0" rIns="0" bIns="0" anchor="t" anchorCtr="0">
            <a:spAutoFit/>
          </a:bodyPr>
          <a:lstStyle/>
          <a:p>
            <a:pPr marL="0" marR="0" lvl="0" indent="0" algn="just" rtl="0">
              <a:lnSpc>
                <a:spcPct val="128000"/>
              </a:lnSpc>
              <a:spcBef>
                <a:spcPts val="0"/>
              </a:spcBef>
              <a:spcAft>
                <a:spcPts val="0"/>
              </a:spcAft>
              <a:buNone/>
            </a:pPr>
            <a:r>
              <a:rPr lang="en-US" sz="3400" b="0" i="0" u="none" strike="noStrike" cap="none">
                <a:solidFill>
                  <a:srgbClr val="000000"/>
                </a:solidFill>
                <a:latin typeface="Open Sans"/>
                <a:ea typeface="Open Sans"/>
                <a:cs typeface="Open Sans"/>
                <a:sym typeface="Open Sans"/>
              </a:rPr>
              <a:t>The Facilities Management System in FPT Education was created based on the desire of the FPT Education’s facilities management team.</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7"/>
          <p:cNvSpPr/>
          <p:nvPr/>
        </p:nvSpPr>
        <p:spPr>
          <a:xfrm>
            <a:off x="1028700" y="924996"/>
            <a:ext cx="226459" cy="226459"/>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F39D5B"/>
          </a:solidFill>
          <a:ln>
            <a:noFill/>
          </a:ln>
        </p:spPr>
      </p:sp>
      <p:sp>
        <p:nvSpPr>
          <p:cNvPr id="162" name="Google Shape;162;p7"/>
          <p:cNvSpPr/>
          <p:nvPr/>
        </p:nvSpPr>
        <p:spPr>
          <a:xfrm>
            <a:off x="1558901" y="924996"/>
            <a:ext cx="226459" cy="226459"/>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F39D5B"/>
          </a:solidFill>
          <a:ln>
            <a:noFill/>
          </a:ln>
        </p:spPr>
      </p:sp>
      <p:sp>
        <p:nvSpPr>
          <p:cNvPr id="163" name="Google Shape;163;p7"/>
          <p:cNvSpPr/>
          <p:nvPr/>
        </p:nvSpPr>
        <p:spPr>
          <a:xfrm>
            <a:off x="2089102" y="924996"/>
            <a:ext cx="226459" cy="226459"/>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F39D5B"/>
          </a:solidFill>
          <a:ln>
            <a:noFill/>
          </a:ln>
        </p:spPr>
      </p:sp>
      <p:sp>
        <p:nvSpPr>
          <p:cNvPr id="164" name="Google Shape;164;p7"/>
          <p:cNvSpPr/>
          <p:nvPr/>
        </p:nvSpPr>
        <p:spPr>
          <a:xfrm>
            <a:off x="11515597" y="0"/>
            <a:ext cx="4354733" cy="10320015"/>
          </a:xfrm>
          <a:custGeom>
            <a:avLst/>
            <a:gdLst/>
            <a:ahLst/>
            <a:cxnLst/>
            <a:rect l="l" t="t" r="r" b="b"/>
            <a:pathLst>
              <a:path w="4690663" h="11116115" extrusionOk="0">
                <a:moveTo>
                  <a:pt x="0" y="0"/>
                </a:moveTo>
                <a:lnTo>
                  <a:pt x="4690663" y="0"/>
                </a:lnTo>
                <a:lnTo>
                  <a:pt x="4690663" y="11116115"/>
                </a:lnTo>
                <a:lnTo>
                  <a:pt x="0" y="11116115"/>
                </a:lnTo>
                <a:close/>
              </a:path>
            </a:pathLst>
          </a:custGeom>
          <a:solidFill>
            <a:srgbClr val="F39D5B"/>
          </a:solidFill>
          <a:ln>
            <a:noFill/>
          </a:ln>
        </p:spPr>
      </p:sp>
      <p:pic>
        <p:nvPicPr>
          <p:cNvPr id="165" name="Google Shape;165;p7"/>
          <p:cNvPicPr preferRelativeResize="0"/>
          <p:nvPr/>
        </p:nvPicPr>
        <p:blipFill rotWithShape="1">
          <a:blip r:embed="rId3">
            <a:alphaModFix/>
          </a:blip>
          <a:srcRect l="6319" r="6318"/>
          <a:stretch/>
        </p:blipFill>
        <p:spPr>
          <a:xfrm>
            <a:off x="13925807" y="5143500"/>
            <a:ext cx="4362193" cy="3141098"/>
          </a:xfrm>
          <a:prstGeom prst="rect">
            <a:avLst/>
          </a:prstGeom>
          <a:noFill/>
          <a:ln>
            <a:noFill/>
          </a:ln>
        </p:spPr>
      </p:pic>
      <p:pic>
        <p:nvPicPr>
          <p:cNvPr id="166" name="Google Shape;166;p7"/>
          <p:cNvPicPr preferRelativeResize="0"/>
          <p:nvPr/>
        </p:nvPicPr>
        <p:blipFill rotWithShape="1">
          <a:blip r:embed="rId4">
            <a:alphaModFix/>
          </a:blip>
          <a:srcRect t="18814" b="18814"/>
          <a:stretch/>
        </p:blipFill>
        <p:spPr>
          <a:xfrm>
            <a:off x="9334500" y="1764275"/>
            <a:ext cx="8953500" cy="3141098"/>
          </a:xfrm>
          <a:prstGeom prst="rect">
            <a:avLst/>
          </a:prstGeom>
          <a:noFill/>
          <a:ln>
            <a:noFill/>
          </a:ln>
        </p:spPr>
      </p:pic>
      <p:pic>
        <p:nvPicPr>
          <p:cNvPr id="167" name="Google Shape;167;p7"/>
          <p:cNvPicPr preferRelativeResize="0"/>
          <p:nvPr/>
        </p:nvPicPr>
        <p:blipFill rotWithShape="1">
          <a:blip r:embed="rId5">
            <a:alphaModFix/>
          </a:blip>
          <a:srcRect l="10941" r="10940"/>
          <a:stretch/>
        </p:blipFill>
        <p:spPr>
          <a:xfrm>
            <a:off x="9334500" y="5143500"/>
            <a:ext cx="4362193" cy="3141098"/>
          </a:xfrm>
          <a:prstGeom prst="rect">
            <a:avLst/>
          </a:prstGeom>
          <a:noFill/>
          <a:ln>
            <a:noFill/>
          </a:ln>
        </p:spPr>
      </p:pic>
      <p:sp>
        <p:nvSpPr>
          <p:cNvPr id="168" name="Google Shape;168;p7"/>
          <p:cNvSpPr txBox="1"/>
          <p:nvPr/>
        </p:nvSpPr>
        <p:spPr>
          <a:xfrm>
            <a:off x="1558901" y="2735053"/>
            <a:ext cx="7775599" cy="2901315"/>
          </a:xfrm>
          <a:prstGeom prst="rect">
            <a:avLst/>
          </a:prstGeom>
          <a:noFill/>
          <a:ln>
            <a:noFill/>
          </a:ln>
        </p:spPr>
        <p:txBody>
          <a:bodyPr spcFirstLastPara="1" wrap="square" lIns="0" tIns="0" rIns="0" bIns="0" anchor="t" anchorCtr="0">
            <a:spAutoFit/>
          </a:bodyPr>
          <a:lstStyle/>
          <a:p>
            <a:pPr marL="0" marR="0" lvl="0" indent="0" algn="l" rtl="0">
              <a:lnSpc>
                <a:spcPct val="128000"/>
              </a:lnSpc>
              <a:spcBef>
                <a:spcPts val="0"/>
              </a:spcBef>
              <a:spcAft>
                <a:spcPts val="0"/>
              </a:spcAft>
              <a:buNone/>
            </a:pPr>
            <a:r>
              <a:rPr lang="en-US" sz="6000" b="1" i="0" u="none" strike="noStrike" cap="none">
                <a:solidFill>
                  <a:srgbClr val="000000"/>
                </a:solidFill>
                <a:latin typeface="Poppins"/>
                <a:ea typeface="Poppins"/>
                <a:cs typeface="Poppins"/>
                <a:sym typeface="Poppins"/>
              </a:rPr>
              <a:t>HOW WE MANAGE OUR PROJECT</a:t>
            </a:r>
            <a:endParaRPr/>
          </a:p>
          <a:p>
            <a:pPr marL="0" marR="0" lvl="0" indent="0" algn="l" rtl="0">
              <a:lnSpc>
                <a:spcPct val="128000"/>
              </a:lnSpc>
              <a:spcBef>
                <a:spcPts val="0"/>
              </a:spcBef>
              <a:spcAft>
                <a:spcPts val="0"/>
              </a:spcAft>
              <a:buNone/>
            </a:pPr>
            <a:endParaRPr sz="6000" b="1" i="0" u="none" strike="noStrike" cap="none">
              <a:solidFill>
                <a:srgbClr val="000000"/>
              </a:solidFill>
              <a:latin typeface="Poppins"/>
              <a:ea typeface="Poppins"/>
              <a:cs typeface="Poppins"/>
              <a:sym typeface="Poppins"/>
            </a:endParaRPr>
          </a:p>
        </p:txBody>
      </p:sp>
      <p:sp>
        <p:nvSpPr>
          <p:cNvPr id="169" name="Google Shape;169;p7"/>
          <p:cNvSpPr txBox="1"/>
          <p:nvPr/>
        </p:nvSpPr>
        <p:spPr>
          <a:xfrm>
            <a:off x="1558901" y="5598268"/>
            <a:ext cx="4193162" cy="372745"/>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2199" b="1" i="0" u="none" strike="noStrike" cap="none">
                <a:solidFill>
                  <a:srgbClr val="000000"/>
                </a:solidFill>
                <a:latin typeface="Open Sans"/>
                <a:ea typeface="Open Sans"/>
                <a:cs typeface="Open Sans"/>
                <a:sym typeface="Open Sans"/>
              </a:rPr>
              <a:t>MORE INFORMATIONS </a:t>
            </a:r>
            <a:endParaRPr/>
          </a:p>
        </p:txBody>
      </p:sp>
      <p:sp>
        <p:nvSpPr>
          <p:cNvPr id="170" name="Google Shape;170;p7"/>
          <p:cNvSpPr/>
          <p:nvPr/>
        </p:nvSpPr>
        <p:spPr>
          <a:xfrm rot="5400000">
            <a:off x="5053187" y="5577500"/>
            <a:ext cx="421773" cy="365255"/>
          </a:xfrm>
          <a:custGeom>
            <a:avLst/>
            <a:gdLst/>
            <a:ahLst/>
            <a:cxnLst/>
            <a:rect l="l" t="t" r="r" b="b"/>
            <a:pathLst>
              <a:path w="6350000" h="5499100" extrusionOk="0">
                <a:moveTo>
                  <a:pt x="0" y="5499100"/>
                </a:moveTo>
                <a:lnTo>
                  <a:pt x="3175000" y="0"/>
                </a:lnTo>
                <a:lnTo>
                  <a:pt x="6350000" y="5499100"/>
                </a:lnTo>
                <a:lnTo>
                  <a:pt x="0" y="5499100"/>
                </a:lnTo>
                <a:close/>
              </a:path>
            </a:pathLst>
          </a:custGeom>
          <a:solidFill>
            <a:srgbClr val="F39D5B"/>
          </a:solidFill>
          <a:ln>
            <a:noFill/>
          </a:ln>
        </p:spPr>
      </p:sp>
      <p:sp>
        <p:nvSpPr>
          <p:cNvPr id="171" name="Google Shape;171;p7"/>
          <p:cNvSpPr/>
          <p:nvPr/>
        </p:nvSpPr>
        <p:spPr>
          <a:xfrm>
            <a:off x="1524495" y="1038225"/>
            <a:ext cx="3703373" cy="1421169"/>
          </a:xfrm>
          <a:custGeom>
            <a:avLst/>
            <a:gdLst/>
            <a:ahLst/>
            <a:cxnLst/>
            <a:rect l="l" t="t" r="r" b="b"/>
            <a:pathLst>
              <a:path w="3703373" h="1421169" extrusionOk="0">
                <a:moveTo>
                  <a:pt x="0" y="0"/>
                </a:moveTo>
                <a:lnTo>
                  <a:pt x="3703373" y="0"/>
                </a:lnTo>
                <a:lnTo>
                  <a:pt x="3703373" y="1421169"/>
                </a:lnTo>
                <a:lnTo>
                  <a:pt x="0" y="1421169"/>
                </a:lnTo>
                <a:lnTo>
                  <a:pt x="0" y="0"/>
                </a:lnTo>
                <a:close/>
              </a:path>
            </a:pathLst>
          </a:custGeom>
          <a:blipFill rotWithShape="1">
            <a:blip r:embed="rId6">
              <a:alphaModFix/>
            </a:blip>
            <a:stretch>
              <a:fillRect/>
            </a:stretch>
          </a:blipFill>
          <a:ln>
            <a:noFill/>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8"/>
          <p:cNvSpPr/>
          <p:nvPr/>
        </p:nvSpPr>
        <p:spPr>
          <a:xfrm>
            <a:off x="606646" y="32184"/>
            <a:ext cx="3703373" cy="1421169"/>
          </a:xfrm>
          <a:custGeom>
            <a:avLst/>
            <a:gdLst/>
            <a:ahLst/>
            <a:cxnLst/>
            <a:rect l="l" t="t" r="r" b="b"/>
            <a:pathLst>
              <a:path w="3703373" h="1421169" extrusionOk="0">
                <a:moveTo>
                  <a:pt x="0" y="0"/>
                </a:moveTo>
                <a:lnTo>
                  <a:pt x="3703373" y="0"/>
                </a:lnTo>
                <a:lnTo>
                  <a:pt x="3703373" y="1421169"/>
                </a:lnTo>
                <a:lnTo>
                  <a:pt x="0" y="1421169"/>
                </a:lnTo>
                <a:lnTo>
                  <a:pt x="0" y="0"/>
                </a:lnTo>
                <a:close/>
              </a:path>
            </a:pathLst>
          </a:custGeom>
          <a:blipFill rotWithShape="1">
            <a:blip r:embed="rId3">
              <a:alphaModFix/>
            </a:blip>
            <a:stretch>
              <a:fillRect/>
            </a:stretch>
          </a:blipFill>
          <a:ln>
            <a:noFill/>
          </a:ln>
        </p:spPr>
      </p:sp>
      <p:sp>
        <p:nvSpPr>
          <p:cNvPr id="177" name="Google Shape;177;p8"/>
          <p:cNvSpPr/>
          <p:nvPr/>
        </p:nvSpPr>
        <p:spPr>
          <a:xfrm>
            <a:off x="2458333" y="1453353"/>
            <a:ext cx="9125556" cy="3045654"/>
          </a:xfrm>
          <a:custGeom>
            <a:avLst/>
            <a:gdLst/>
            <a:ahLst/>
            <a:cxnLst/>
            <a:rect l="l" t="t" r="r" b="b"/>
            <a:pathLst>
              <a:path w="9125556" h="3045654" extrusionOk="0">
                <a:moveTo>
                  <a:pt x="0" y="0"/>
                </a:moveTo>
                <a:lnTo>
                  <a:pt x="9125555" y="0"/>
                </a:lnTo>
                <a:lnTo>
                  <a:pt x="9125555" y="3045655"/>
                </a:lnTo>
                <a:lnTo>
                  <a:pt x="0" y="3045655"/>
                </a:lnTo>
                <a:lnTo>
                  <a:pt x="0" y="0"/>
                </a:lnTo>
                <a:close/>
              </a:path>
            </a:pathLst>
          </a:custGeom>
          <a:blipFill rotWithShape="1">
            <a:blip r:embed="rId4">
              <a:alphaModFix/>
            </a:blip>
            <a:stretch>
              <a:fillRect/>
            </a:stretch>
          </a:blipFill>
          <a:ln>
            <a:noFill/>
          </a:ln>
        </p:spPr>
      </p:sp>
      <p:sp>
        <p:nvSpPr>
          <p:cNvPr id="178" name="Google Shape;178;p8"/>
          <p:cNvSpPr/>
          <p:nvPr/>
        </p:nvSpPr>
        <p:spPr>
          <a:xfrm>
            <a:off x="2458333" y="4499008"/>
            <a:ext cx="9125556" cy="4334639"/>
          </a:xfrm>
          <a:custGeom>
            <a:avLst/>
            <a:gdLst/>
            <a:ahLst/>
            <a:cxnLst/>
            <a:rect l="l" t="t" r="r" b="b"/>
            <a:pathLst>
              <a:path w="9125556" h="4334639" extrusionOk="0">
                <a:moveTo>
                  <a:pt x="0" y="0"/>
                </a:moveTo>
                <a:lnTo>
                  <a:pt x="9125555" y="0"/>
                </a:lnTo>
                <a:lnTo>
                  <a:pt x="9125555" y="4334639"/>
                </a:lnTo>
                <a:lnTo>
                  <a:pt x="0" y="4334639"/>
                </a:lnTo>
                <a:lnTo>
                  <a:pt x="0" y="0"/>
                </a:lnTo>
                <a:close/>
              </a:path>
            </a:pathLst>
          </a:custGeom>
          <a:blipFill rotWithShape="1">
            <a:blip r:embed="rId5">
              <a:alphaModFix/>
            </a:blip>
            <a:stretch>
              <a:fillRect/>
            </a:stretch>
          </a:blipFill>
          <a:ln>
            <a:noFill/>
          </a:ln>
        </p:spPr>
      </p:sp>
      <p:sp>
        <p:nvSpPr>
          <p:cNvPr id="179" name="Google Shape;179;p8"/>
          <p:cNvSpPr txBox="1"/>
          <p:nvPr/>
        </p:nvSpPr>
        <p:spPr>
          <a:xfrm>
            <a:off x="12788936" y="4152900"/>
            <a:ext cx="4470364" cy="1981200"/>
          </a:xfrm>
          <a:prstGeom prst="rect">
            <a:avLst/>
          </a:prstGeom>
          <a:noFill/>
          <a:ln>
            <a:noFill/>
          </a:ln>
        </p:spPr>
        <p:txBody>
          <a:bodyPr spcFirstLastPara="1" wrap="square" lIns="0" tIns="0" rIns="0" bIns="0" anchor="t" anchorCtr="0">
            <a:spAutoFit/>
          </a:bodyPr>
          <a:lstStyle/>
          <a:p>
            <a:pPr marL="0" marR="0" lvl="0" indent="0" algn="r" rtl="0">
              <a:lnSpc>
                <a:spcPct val="120009"/>
              </a:lnSpc>
              <a:spcBef>
                <a:spcPts val="0"/>
              </a:spcBef>
              <a:spcAft>
                <a:spcPts val="0"/>
              </a:spcAft>
              <a:buNone/>
            </a:pPr>
            <a:r>
              <a:rPr lang="en-US" sz="6532" b="1" i="0" u="none" strike="noStrike" cap="none">
                <a:solidFill>
                  <a:srgbClr val="000000"/>
                </a:solidFill>
                <a:latin typeface="Poppins"/>
                <a:ea typeface="Poppins"/>
                <a:cs typeface="Poppins"/>
                <a:sym typeface="Poppins"/>
              </a:rPr>
              <a:t>PROJECT RISK</a:t>
            </a:r>
            <a:endParaRPr/>
          </a:p>
        </p:txBody>
      </p:sp>
      <p:cxnSp>
        <p:nvCxnSpPr>
          <p:cNvPr id="180" name="Google Shape;180;p8"/>
          <p:cNvCxnSpPr/>
          <p:nvPr/>
        </p:nvCxnSpPr>
        <p:spPr>
          <a:xfrm>
            <a:off x="12788936" y="1038225"/>
            <a:ext cx="4470364" cy="0"/>
          </a:xfrm>
          <a:prstGeom prst="straightConnector1">
            <a:avLst/>
          </a:prstGeom>
          <a:noFill/>
          <a:ln w="28575" cap="rnd" cmpd="sng">
            <a:solidFill>
              <a:srgbClr val="000000"/>
            </a:solidFill>
            <a:prstDash val="solid"/>
            <a:round/>
            <a:headEnd type="none" w="sm" len="sm"/>
            <a:tailEnd type="none" w="sm" len="sm"/>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9"/>
          <p:cNvSpPr/>
          <p:nvPr/>
        </p:nvSpPr>
        <p:spPr>
          <a:xfrm>
            <a:off x="606646" y="32184"/>
            <a:ext cx="3703373" cy="1421169"/>
          </a:xfrm>
          <a:custGeom>
            <a:avLst/>
            <a:gdLst/>
            <a:ahLst/>
            <a:cxnLst/>
            <a:rect l="l" t="t" r="r" b="b"/>
            <a:pathLst>
              <a:path w="3703373" h="1421169" extrusionOk="0">
                <a:moveTo>
                  <a:pt x="0" y="0"/>
                </a:moveTo>
                <a:lnTo>
                  <a:pt x="3703373" y="0"/>
                </a:lnTo>
                <a:lnTo>
                  <a:pt x="3703373" y="1421169"/>
                </a:lnTo>
                <a:lnTo>
                  <a:pt x="0" y="1421169"/>
                </a:lnTo>
                <a:lnTo>
                  <a:pt x="0" y="0"/>
                </a:lnTo>
                <a:close/>
              </a:path>
            </a:pathLst>
          </a:custGeom>
          <a:blipFill rotWithShape="1">
            <a:blip r:embed="rId3">
              <a:alphaModFix/>
            </a:blip>
            <a:stretch>
              <a:fillRect/>
            </a:stretch>
          </a:blipFill>
          <a:ln>
            <a:noFill/>
          </a:ln>
        </p:spPr>
      </p:sp>
      <p:cxnSp>
        <p:nvCxnSpPr>
          <p:cNvPr id="186" name="Google Shape;186;p9"/>
          <p:cNvCxnSpPr/>
          <p:nvPr/>
        </p:nvCxnSpPr>
        <p:spPr>
          <a:xfrm>
            <a:off x="12788936" y="1038225"/>
            <a:ext cx="4470364" cy="0"/>
          </a:xfrm>
          <a:prstGeom prst="straightConnector1">
            <a:avLst/>
          </a:prstGeom>
          <a:noFill/>
          <a:ln w="28575" cap="rnd" cmpd="sng">
            <a:solidFill>
              <a:srgbClr val="000000"/>
            </a:solidFill>
            <a:prstDash val="solid"/>
            <a:round/>
            <a:headEnd type="none" w="sm" len="sm"/>
            <a:tailEnd type="none" w="sm" len="sm"/>
          </a:ln>
        </p:spPr>
      </p:cxnSp>
      <p:sp>
        <p:nvSpPr>
          <p:cNvPr id="187" name="Google Shape;187;p9"/>
          <p:cNvSpPr/>
          <p:nvPr/>
        </p:nvSpPr>
        <p:spPr>
          <a:xfrm>
            <a:off x="7676531" y="3719685"/>
            <a:ext cx="2751118" cy="2385824"/>
          </a:xfrm>
          <a:custGeom>
            <a:avLst/>
            <a:gdLst/>
            <a:ahLst/>
            <a:cxnLst/>
            <a:rect l="l" t="t" r="r" b="b"/>
            <a:pathLst>
              <a:path w="2751118" h="2385824" extrusionOk="0">
                <a:moveTo>
                  <a:pt x="0" y="0"/>
                </a:moveTo>
                <a:lnTo>
                  <a:pt x="2751118" y="0"/>
                </a:lnTo>
                <a:lnTo>
                  <a:pt x="2751118" y="2385824"/>
                </a:lnTo>
                <a:lnTo>
                  <a:pt x="0" y="2385824"/>
                </a:lnTo>
                <a:lnTo>
                  <a:pt x="0" y="0"/>
                </a:lnTo>
                <a:close/>
              </a:path>
            </a:pathLst>
          </a:custGeom>
          <a:blipFill rotWithShape="1">
            <a:blip r:embed="rId4">
              <a:alphaModFix/>
            </a:blip>
            <a:stretch>
              <a:fillRect/>
            </a:stretch>
          </a:blipFill>
          <a:ln>
            <a:noFill/>
          </a:ln>
        </p:spPr>
      </p:sp>
      <p:sp>
        <p:nvSpPr>
          <p:cNvPr id="188" name="Google Shape;188;p9"/>
          <p:cNvSpPr/>
          <p:nvPr/>
        </p:nvSpPr>
        <p:spPr>
          <a:xfrm>
            <a:off x="5025972" y="6791826"/>
            <a:ext cx="7762964" cy="2802139"/>
          </a:xfrm>
          <a:custGeom>
            <a:avLst/>
            <a:gdLst/>
            <a:ahLst/>
            <a:cxnLst/>
            <a:rect l="l" t="t" r="r" b="b"/>
            <a:pathLst>
              <a:path w="7762964" h="2802139" extrusionOk="0">
                <a:moveTo>
                  <a:pt x="0" y="0"/>
                </a:moveTo>
                <a:lnTo>
                  <a:pt x="7762964" y="0"/>
                </a:lnTo>
                <a:lnTo>
                  <a:pt x="7762964" y="2802139"/>
                </a:lnTo>
                <a:lnTo>
                  <a:pt x="0" y="2802139"/>
                </a:lnTo>
                <a:lnTo>
                  <a:pt x="0" y="0"/>
                </a:lnTo>
                <a:close/>
              </a:path>
            </a:pathLst>
          </a:custGeom>
          <a:blipFill rotWithShape="1">
            <a:blip r:embed="rId5">
              <a:alphaModFix/>
            </a:blip>
            <a:stretch>
              <a:fillRect/>
            </a:stretch>
          </a:blipFill>
          <a:ln>
            <a:noFill/>
          </a:ln>
        </p:spPr>
      </p:sp>
      <p:sp>
        <p:nvSpPr>
          <p:cNvPr id="189" name="Google Shape;189;p9"/>
          <p:cNvSpPr/>
          <p:nvPr/>
        </p:nvSpPr>
        <p:spPr>
          <a:xfrm>
            <a:off x="2842550" y="3369033"/>
            <a:ext cx="3087128" cy="3087128"/>
          </a:xfrm>
          <a:custGeom>
            <a:avLst/>
            <a:gdLst/>
            <a:ahLst/>
            <a:cxnLst/>
            <a:rect l="l" t="t" r="r" b="b"/>
            <a:pathLst>
              <a:path w="3087128" h="3087128" extrusionOk="0">
                <a:moveTo>
                  <a:pt x="0" y="0"/>
                </a:moveTo>
                <a:lnTo>
                  <a:pt x="3087128" y="0"/>
                </a:lnTo>
                <a:lnTo>
                  <a:pt x="3087128" y="3087128"/>
                </a:lnTo>
                <a:lnTo>
                  <a:pt x="0" y="3087128"/>
                </a:lnTo>
                <a:lnTo>
                  <a:pt x="0" y="0"/>
                </a:lnTo>
                <a:close/>
              </a:path>
            </a:pathLst>
          </a:custGeom>
          <a:blipFill rotWithShape="1">
            <a:blip r:embed="rId6">
              <a:alphaModFix/>
            </a:blip>
            <a:stretch>
              <a:fillRect l="-31247" r="-31245"/>
            </a:stretch>
          </a:blipFill>
          <a:ln>
            <a:noFill/>
          </a:ln>
        </p:spPr>
      </p:sp>
      <p:sp>
        <p:nvSpPr>
          <p:cNvPr id="190" name="Google Shape;190;p9"/>
          <p:cNvSpPr/>
          <p:nvPr/>
        </p:nvSpPr>
        <p:spPr>
          <a:xfrm>
            <a:off x="12068514" y="3037563"/>
            <a:ext cx="3376936" cy="3376936"/>
          </a:xfrm>
          <a:custGeom>
            <a:avLst/>
            <a:gdLst/>
            <a:ahLst/>
            <a:cxnLst/>
            <a:rect l="l" t="t" r="r" b="b"/>
            <a:pathLst>
              <a:path w="3376936" h="3376936" extrusionOk="0">
                <a:moveTo>
                  <a:pt x="0" y="0"/>
                </a:moveTo>
                <a:lnTo>
                  <a:pt x="3376936" y="0"/>
                </a:lnTo>
                <a:lnTo>
                  <a:pt x="3376936" y="3376936"/>
                </a:lnTo>
                <a:lnTo>
                  <a:pt x="0" y="3376936"/>
                </a:lnTo>
                <a:lnTo>
                  <a:pt x="0" y="0"/>
                </a:lnTo>
                <a:close/>
              </a:path>
            </a:pathLst>
          </a:custGeom>
          <a:blipFill rotWithShape="1">
            <a:blip r:embed="rId7">
              <a:alphaModFix/>
            </a:blip>
            <a:stretch>
              <a:fillRect/>
            </a:stretch>
          </a:blipFill>
          <a:ln>
            <a:noFill/>
          </a:ln>
        </p:spPr>
      </p:sp>
      <p:sp>
        <p:nvSpPr>
          <p:cNvPr id="191" name="Google Shape;191;p9"/>
          <p:cNvSpPr/>
          <p:nvPr/>
        </p:nvSpPr>
        <p:spPr>
          <a:xfrm>
            <a:off x="450502" y="6791826"/>
            <a:ext cx="4575470" cy="2745282"/>
          </a:xfrm>
          <a:custGeom>
            <a:avLst/>
            <a:gdLst/>
            <a:ahLst/>
            <a:cxnLst/>
            <a:rect l="l" t="t" r="r" b="b"/>
            <a:pathLst>
              <a:path w="4575470" h="2745282" extrusionOk="0">
                <a:moveTo>
                  <a:pt x="0" y="0"/>
                </a:moveTo>
                <a:lnTo>
                  <a:pt x="4575470" y="0"/>
                </a:lnTo>
                <a:lnTo>
                  <a:pt x="4575470" y="2745282"/>
                </a:lnTo>
                <a:lnTo>
                  <a:pt x="0" y="2745282"/>
                </a:lnTo>
                <a:lnTo>
                  <a:pt x="0" y="0"/>
                </a:lnTo>
                <a:close/>
              </a:path>
            </a:pathLst>
          </a:custGeom>
          <a:blipFill rotWithShape="1">
            <a:blip r:embed="rId8">
              <a:alphaModFix/>
            </a:blip>
            <a:stretch>
              <a:fillRect/>
            </a:stretch>
          </a:blipFill>
          <a:ln>
            <a:noFill/>
          </a:ln>
        </p:spPr>
      </p:sp>
      <p:sp>
        <p:nvSpPr>
          <p:cNvPr id="192" name="Google Shape;192;p9"/>
          <p:cNvSpPr txBox="1"/>
          <p:nvPr/>
        </p:nvSpPr>
        <p:spPr>
          <a:xfrm>
            <a:off x="1558901" y="1915075"/>
            <a:ext cx="7775599" cy="958215"/>
          </a:xfrm>
          <a:prstGeom prst="rect">
            <a:avLst/>
          </a:prstGeom>
          <a:noFill/>
          <a:ln>
            <a:noFill/>
          </a:ln>
        </p:spPr>
        <p:txBody>
          <a:bodyPr spcFirstLastPara="1" wrap="square" lIns="0" tIns="0" rIns="0" bIns="0" anchor="t" anchorCtr="0">
            <a:spAutoFit/>
          </a:bodyPr>
          <a:lstStyle/>
          <a:p>
            <a:pPr marL="0" marR="0" lvl="0" indent="0" algn="l" rtl="0">
              <a:lnSpc>
                <a:spcPct val="128000"/>
              </a:lnSpc>
              <a:spcBef>
                <a:spcPts val="0"/>
              </a:spcBef>
              <a:spcAft>
                <a:spcPts val="0"/>
              </a:spcAft>
              <a:buNone/>
            </a:pPr>
            <a:r>
              <a:rPr lang="en-US" sz="6000" b="1" i="0" u="none" strike="noStrike" cap="none">
                <a:solidFill>
                  <a:srgbClr val="000000"/>
                </a:solidFill>
                <a:latin typeface="Poppins"/>
                <a:ea typeface="Poppins"/>
                <a:cs typeface="Poppins"/>
                <a:sym typeface="Poppins"/>
              </a:rPr>
              <a:t>TECHNOLOGY</a:t>
            </a:r>
            <a:endParaRPr/>
          </a:p>
        </p:txBody>
      </p:sp>
      <p:sp>
        <p:nvSpPr>
          <p:cNvPr id="193" name="Google Shape;193;p9"/>
          <p:cNvSpPr/>
          <p:nvPr/>
        </p:nvSpPr>
        <p:spPr>
          <a:xfrm>
            <a:off x="12484299" y="6513018"/>
            <a:ext cx="5501691" cy="3080947"/>
          </a:xfrm>
          <a:custGeom>
            <a:avLst/>
            <a:gdLst/>
            <a:ahLst/>
            <a:cxnLst/>
            <a:rect l="l" t="t" r="r" b="b"/>
            <a:pathLst>
              <a:path w="5501691" h="3080947" extrusionOk="0">
                <a:moveTo>
                  <a:pt x="0" y="0"/>
                </a:moveTo>
                <a:lnTo>
                  <a:pt x="5501692" y="0"/>
                </a:lnTo>
                <a:lnTo>
                  <a:pt x="5501692" y="3080947"/>
                </a:lnTo>
                <a:lnTo>
                  <a:pt x="0" y="3080947"/>
                </a:lnTo>
                <a:lnTo>
                  <a:pt x="0" y="0"/>
                </a:lnTo>
                <a:close/>
              </a:path>
            </a:pathLst>
          </a:custGeom>
          <a:blipFill rotWithShape="1">
            <a:blip r:embed="rId9">
              <a:alphaModFix/>
            </a:blip>
            <a:stretch>
              <a:fillRect/>
            </a:stretch>
          </a:blipFill>
          <a:ln>
            <a:noFill/>
          </a:ln>
        </p:spPr>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362</Words>
  <Application>Microsoft Office PowerPoint</Application>
  <PresentationFormat>Custom</PresentationFormat>
  <Paragraphs>69</Paragraphs>
  <Slides>43</Slides>
  <Notes>43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Poppins</vt:lpstr>
      <vt:lpstr>Open Sans Light</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Phạm Ngọc Thọ</cp:lastModifiedBy>
  <cp:revision>1</cp:revision>
  <dcterms:created xsi:type="dcterms:W3CDTF">2006-08-16T00:00:00Z</dcterms:created>
  <dcterms:modified xsi:type="dcterms:W3CDTF">2025-01-03T17:04:56Z</dcterms:modified>
</cp:coreProperties>
</file>